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6"/>
  </p:notes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77" r:id="rId13"/>
    <p:sldId id="276" r:id="rId14"/>
    <p:sldId id="278" r:id="rId15"/>
    <p:sldId id="279" r:id="rId16"/>
    <p:sldId id="275" r:id="rId17"/>
    <p:sldId id="280" r:id="rId18"/>
    <p:sldId id="281" r:id="rId19"/>
    <p:sldId id="282" r:id="rId20"/>
    <p:sldId id="267" r:id="rId21"/>
    <p:sldId id="272" r:id="rId22"/>
    <p:sldId id="283" r:id="rId23"/>
    <p:sldId id="284" r:id="rId24"/>
    <p:sldId id="285" r:id="rId25"/>
    <p:sldId id="286" r:id="rId26"/>
    <p:sldId id="287" r:id="rId27"/>
    <p:sldId id="288" r:id="rId28"/>
    <p:sldId id="268" r:id="rId29"/>
    <p:sldId id="273" r:id="rId30"/>
    <p:sldId id="289" r:id="rId31"/>
    <p:sldId id="290" r:id="rId32"/>
    <p:sldId id="291" r:id="rId33"/>
    <p:sldId id="292" r:id="rId34"/>
    <p:sldId id="270" r:id="rId3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제목 / 목차" id="{D55472EF-C157-4BA1-A0A3-7E5F199C57B4}">
          <p14:sldIdLst>
            <p14:sldId id="256"/>
            <p14:sldId id="257"/>
          </p14:sldIdLst>
        </p14:section>
        <p14:section name="1. 메인 페이지" id="{4FE8E6FB-74BE-4EAA-9384-4B03CA464703}">
          <p14:sldIdLst>
            <p14:sldId id="260"/>
            <p14:sldId id="259"/>
            <p14:sldId id="261"/>
            <p14:sldId id="262"/>
            <p14:sldId id="263"/>
            <p14:sldId id="264"/>
            <p14:sldId id="265"/>
          </p14:sldIdLst>
        </p14:section>
        <p14:section name="2. Bank 페이지" id="{45F367D0-09AE-4D56-A322-337390C59B49}">
          <p14:sldIdLst>
            <p14:sldId id="266"/>
            <p14:sldId id="271"/>
            <p14:sldId id="277"/>
            <p14:sldId id="276"/>
            <p14:sldId id="278"/>
            <p14:sldId id="279"/>
            <p14:sldId id="275"/>
            <p14:sldId id="280"/>
            <p14:sldId id="281"/>
            <p14:sldId id="282"/>
          </p14:sldIdLst>
        </p14:section>
        <p14:section name="3. Card 페이지" id="{D19AAAFE-F603-49C5-96D5-81C591803E04}">
          <p14:sldIdLst>
            <p14:sldId id="267"/>
            <p14:sldId id="27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4. 마이 페이지" id="{BDBDF20B-461C-43AA-9123-840011DC10FD}">
          <p14:sldIdLst>
            <p14:sldId id="268"/>
            <p14:sldId id="273"/>
            <p14:sldId id="289"/>
            <p14:sldId id="290"/>
            <p14:sldId id="291"/>
            <p14:sldId id="292"/>
          </p14:sldIdLst>
        </p14:section>
        <p14:section name="문서의 끝" id="{40FD8C07-B3CD-4B5C-A717-8025F947C9C0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48C9E-EF05-4E39-B3A9-F42668FA6887}" v="208" dt="2025-09-08T17:41:06.7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144" autoAdjust="0"/>
  </p:normalViewPr>
  <p:slideViewPr>
    <p:cSldViewPr snapToGrid="0">
      <p:cViewPr varScale="1">
        <p:scale>
          <a:sx n="100" d="100"/>
          <a:sy n="100" d="100"/>
        </p:scale>
        <p:origin x="442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희상 김" userId="f59c947e5bf71e0e" providerId="LiveId" clId="{EC43418F-7030-4412-9ED4-47BA7A2B3228}"/>
    <pc:docChg chg="undo custSel addSld delSld modSld modMainMaster delSection modSection">
      <pc:chgData name="희상 김" userId="f59c947e5bf71e0e" providerId="LiveId" clId="{EC43418F-7030-4412-9ED4-47BA7A2B3228}" dt="2025-09-08T17:41:06.778" v="14067"/>
      <pc:docMkLst>
        <pc:docMk/>
      </pc:docMkLst>
      <pc:sldChg chg="modSp mod">
        <pc:chgData name="희상 김" userId="f59c947e5bf71e0e" providerId="LiveId" clId="{EC43418F-7030-4412-9ED4-47BA7A2B3228}" dt="2025-09-08T16:49:48.018" v="8816" actId="20577"/>
        <pc:sldMkLst>
          <pc:docMk/>
          <pc:sldMk cId="2780906755" sldId="257"/>
        </pc:sldMkLst>
        <pc:spChg chg="mod">
          <ac:chgData name="희상 김" userId="f59c947e5bf71e0e" providerId="LiveId" clId="{EC43418F-7030-4412-9ED4-47BA7A2B3228}" dt="2025-09-08T16:49:48.018" v="8816" actId="20577"/>
          <ac:spMkLst>
            <pc:docMk/>
            <pc:sldMk cId="2780906755" sldId="257"/>
            <ac:spMk id="5" creationId="{4769B652-AA5A-9DF0-3B50-8467B535C375}"/>
          </ac:spMkLst>
        </pc:spChg>
      </pc:sldChg>
      <pc:sldChg chg="modSp">
        <pc:chgData name="희상 김" userId="f59c947e5bf71e0e" providerId="LiveId" clId="{EC43418F-7030-4412-9ED4-47BA7A2B3228}" dt="2025-09-08T17:38:27.755" v="14044"/>
        <pc:sldMkLst>
          <pc:docMk/>
          <pc:sldMk cId="4209224546" sldId="261"/>
        </pc:sldMkLst>
        <pc:graphicFrameChg chg="mod">
          <ac:chgData name="희상 김" userId="f59c947e5bf71e0e" providerId="LiveId" clId="{EC43418F-7030-4412-9ED4-47BA7A2B3228}" dt="2025-09-08T17:38:27.755" v="14044"/>
          <ac:graphicFrameMkLst>
            <pc:docMk/>
            <pc:sldMk cId="4209224546" sldId="261"/>
            <ac:graphicFrameMk id="6" creationId="{2B01F502-C88B-53B9-9B07-2E3BDA8A7912}"/>
          </ac:graphicFrameMkLst>
        </pc:graphicFrameChg>
      </pc:sldChg>
      <pc:sldChg chg="modSp">
        <pc:chgData name="희상 김" userId="f59c947e5bf71e0e" providerId="LiveId" clId="{EC43418F-7030-4412-9ED4-47BA7A2B3228}" dt="2025-09-08T17:38:33.346" v="14046"/>
        <pc:sldMkLst>
          <pc:docMk/>
          <pc:sldMk cId="4287679043" sldId="262"/>
        </pc:sldMkLst>
        <pc:graphicFrameChg chg="mod">
          <ac:chgData name="희상 김" userId="f59c947e5bf71e0e" providerId="LiveId" clId="{EC43418F-7030-4412-9ED4-47BA7A2B3228}" dt="2025-09-08T17:38:33.346" v="14046"/>
          <ac:graphicFrameMkLst>
            <pc:docMk/>
            <pc:sldMk cId="4287679043" sldId="262"/>
            <ac:graphicFrameMk id="6" creationId="{E12CB923-4983-520C-052B-095863AD89E7}"/>
          </ac:graphicFrameMkLst>
        </pc:graphicFrameChg>
      </pc:sldChg>
      <pc:sldChg chg="modSp">
        <pc:chgData name="희상 김" userId="f59c947e5bf71e0e" providerId="LiveId" clId="{EC43418F-7030-4412-9ED4-47BA7A2B3228}" dt="2025-09-08T17:38:36.931" v="14047"/>
        <pc:sldMkLst>
          <pc:docMk/>
          <pc:sldMk cId="3744994197" sldId="263"/>
        </pc:sldMkLst>
        <pc:graphicFrameChg chg="mod">
          <ac:chgData name="희상 김" userId="f59c947e5bf71e0e" providerId="LiveId" clId="{EC43418F-7030-4412-9ED4-47BA7A2B3228}" dt="2025-09-08T17:38:36.931" v="14047"/>
          <ac:graphicFrameMkLst>
            <pc:docMk/>
            <pc:sldMk cId="3744994197" sldId="263"/>
            <ac:graphicFrameMk id="6" creationId="{DC98E623-3572-72C1-886B-D1286BB2316F}"/>
          </ac:graphicFrameMkLst>
        </pc:graphicFrameChg>
      </pc:sldChg>
      <pc:sldChg chg="modSp">
        <pc:chgData name="희상 김" userId="f59c947e5bf71e0e" providerId="LiveId" clId="{EC43418F-7030-4412-9ED4-47BA7A2B3228}" dt="2025-09-08T17:38:40.109" v="14048"/>
        <pc:sldMkLst>
          <pc:docMk/>
          <pc:sldMk cId="3374475665" sldId="264"/>
        </pc:sldMkLst>
        <pc:graphicFrameChg chg="mod">
          <ac:chgData name="희상 김" userId="f59c947e5bf71e0e" providerId="LiveId" clId="{EC43418F-7030-4412-9ED4-47BA7A2B3228}" dt="2025-09-08T17:38:40.109" v="14048"/>
          <ac:graphicFrameMkLst>
            <pc:docMk/>
            <pc:sldMk cId="3374475665" sldId="264"/>
            <ac:graphicFrameMk id="6" creationId="{D8BB4614-C67C-79B5-26BF-FB6B12AB1B7D}"/>
          </ac:graphicFrameMkLst>
        </pc:graphicFrameChg>
      </pc:sldChg>
      <pc:sldChg chg="addSp delSp modSp mod">
        <pc:chgData name="희상 김" userId="f59c947e5bf71e0e" providerId="LiveId" clId="{EC43418F-7030-4412-9ED4-47BA7A2B3228}" dt="2025-09-08T17:38:43.075" v="14049"/>
        <pc:sldMkLst>
          <pc:docMk/>
          <pc:sldMk cId="3822309997" sldId="265"/>
        </pc:sldMkLst>
        <pc:spChg chg="mod">
          <ac:chgData name="희상 김" userId="f59c947e5bf71e0e" providerId="LiveId" clId="{EC43418F-7030-4412-9ED4-47BA7A2B3228}" dt="2025-09-04T10:52:24.847" v="259" actId="1076"/>
          <ac:spMkLst>
            <pc:docMk/>
            <pc:sldMk cId="3822309997" sldId="265"/>
            <ac:spMk id="9" creationId="{1C540FD1-AC41-CA67-ABB4-83F2B0DCF305}"/>
          </ac:spMkLst>
        </pc:spChg>
        <pc:spChg chg="mod">
          <ac:chgData name="희상 김" userId="f59c947e5bf71e0e" providerId="LiveId" clId="{EC43418F-7030-4412-9ED4-47BA7A2B3228}" dt="2025-09-04T10:52:03.650" v="257" actId="1076"/>
          <ac:spMkLst>
            <pc:docMk/>
            <pc:sldMk cId="3822309997" sldId="265"/>
            <ac:spMk id="11" creationId="{35A17A29-FFCC-AA16-49EF-4D8B8FEE5B11}"/>
          </ac:spMkLst>
        </pc:spChg>
        <pc:spChg chg="mod">
          <ac:chgData name="희상 김" userId="f59c947e5bf71e0e" providerId="LiveId" clId="{EC43418F-7030-4412-9ED4-47BA7A2B3228}" dt="2025-09-04T10:52:50.484" v="375" actId="20577"/>
          <ac:spMkLst>
            <pc:docMk/>
            <pc:sldMk cId="3822309997" sldId="265"/>
            <ac:spMk id="13" creationId="{6DD71558-703E-113F-6F9A-46BC00F8361D}"/>
          </ac:spMkLst>
        </pc:spChg>
        <pc:spChg chg="mod">
          <ac:chgData name="희상 김" userId="f59c947e5bf71e0e" providerId="LiveId" clId="{EC43418F-7030-4412-9ED4-47BA7A2B3228}" dt="2025-09-04T10:52:28.528" v="260"/>
          <ac:spMkLst>
            <pc:docMk/>
            <pc:sldMk cId="3822309997" sldId="265"/>
            <ac:spMk id="14" creationId="{62D808E9-513E-8988-3960-012573BA91A3}"/>
          </ac:spMkLst>
        </pc:spChg>
        <pc:spChg chg="mod">
          <ac:chgData name="희상 김" userId="f59c947e5bf71e0e" providerId="LiveId" clId="{EC43418F-7030-4412-9ED4-47BA7A2B3228}" dt="2025-09-04T10:53:07.027" v="379" actId="20577"/>
          <ac:spMkLst>
            <pc:docMk/>
            <pc:sldMk cId="3822309997" sldId="265"/>
            <ac:spMk id="16" creationId="{B2EB1F88-A446-B678-4CB2-268D49B81626}"/>
          </ac:spMkLst>
        </pc:spChg>
        <pc:spChg chg="mod">
          <ac:chgData name="희상 김" userId="f59c947e5bf71e0e" providerId="LiveId" clId="{EC43418F-7030-4412-9ED4-47BA7A2B3228}" dt="2025-09-04T10:52:57.504" v="376"/>
          <ac:spMkLst>
            <pc:docMk/>
            <pc:sldMk cId="3822309997" sldId="265"/>
            <ac:spMk id="17" creationId="{24D59F13-558D-61DC-2D6C-C97F15D6A0BC}"/>
          </ac:spMkLst>
        </pc:spChg>
        <pc:spChg chg="mod">
          <ac:chgData name="희상 김" userId="f59c947e5bf71e0e" providerId="LiveId" clId="{EC43418F-7030-4412-9ED4-47BA7A2B3228}" dt="2025-09-04T10:53:22.715" v="383" actId="20577"/>
          <ac:spMkLst>
            <pc:docMk/>
            <pc:sldMk cId="3822309997" sldId="265"/>
            <ac:spMk id="19" creationId="{D62E9140-8EE1-1A71-5577-B5BE2380532B}"/>
          </ac:spMkLst>
        </pc:spChg>
        <pc:spChg chg="mod">
          <ac:chgData name="희상 김" userId="f59c947e5bf71e0e" providerId="LiveId" clId="{EC43418F-7030-4412-9ED4-47BA7A2B3228}" dt="2025-09-04T10:53:27.255" v="384" actId="14100"/>
          <ac:spMkLst>
            <pc:docMk/>
            <pc:sldMk cId="3822309997" sldId="265"/>
            <ac:spMk id="20" creationId="{137A65C3-7759-3BA4-E3F2-EDA33ABCC7B5}"/>
          </ac:spMkLst>
        </pc:spChg>
        <pc:grpChg chg="add mod">
          <ac:chgData name="희상 김" userId="f59c947e5bf71e0e" providerId="LiveId" clId="{EC43418F-7030-4412-9ED4-47BA7A2B3228}" dt="2025-09-04T10:51:50.895" v="252" actId="1076"/>
          <ac:grpSpMkLst>
            <pc:docMk/>
            <pc:sldMk cId="3822309997" sldId="265"/>
            <ac:grpSpMk id="2" creationId="{E63553B0-68A9-7131-9CDA-1062FEBC4EF0}"/>
          </ac:grpSpMkLst>
        </pc:grpChg>
        <pc:grpChg chg="add mod">
          <ac:chgData name="희상 김" userId="f59c947e5bf71e0e" providerId="LiveId" clId="{EC43418F-7030-4412-9ED4-47BA7A2B3228}" dt="2025-09-04T10:52:46.482" v="371" actId="1037"/>
          <ac:grpSpMkLst>
            <pc:docMk/>
            <pc:sldMk cId="3822309997" sldId="265"/>
            <ac:grpSpMk id="12" creationId="{F6C2B658-E440-25D9-AB1F-28D185095E0B}"/>
          </ac:grpSpMkLst>
        </pc:grpChg>
        <pc:grpChg chg="add mod">
          <ac:chgData name="희상 김" userId="f59c947e5bf71e0e" providerId="LiveId" clId="{EC43418F-7030-4412-9ED4-47BA7A2B3228}" dt="2025-09-04T10:53:03.960" v="377" actId="1076"/>
          <ac:grpSpMkLst>
            <pc:docMk/>
            <pc:sldMk cId="3822309997" sldId="265"/>
            <ac:grpSpMk id="15" creationId="{005B1E3B-596E-45E6-D7BF-0BD02F95A36E}"/>
          </ac:grpSpMkLst>
        </pc:grpChg>
        <pc:grpChg chg="add mod">
          <ac:chgData name="희상 김" userId="f59c947e5bf71e0e" providerId="LiveId" clId="{EC43418F-7030-4412-9ED4-47BA7A2B3228}" dt="2025-09-04T10:53:21.088" v="381" actId="1076"/>
          <ac:grpSpMkLst>
            <pc:docMk/>
            <pc:sldMk cId="3822309997" sldId="265"/>
            <ac:grpSpMk id="18" creationId="{CD707671-C657-D92A-9EFC-624351A9E0FF}"/>
          </ac:grpSpMkLst>
        </pc:grpChg>
        <pc:graphicFrameChg chg="mod">
          <ac:chgData name="희상 김" userId="f59c947e5bf71e0e" providerId="LiveId" clId="{EC43418F-7030-4412-9ED4-47BA7A2B3228}" dt="2025-09-08T17:38:43.075" v="14049"/>
          <ac:graphicFrameMkLst>
            <pc:docMk/>
            <pc:sldMk cId="3822309997" sldId="265"/>
            <ac:graphicFrameMk id="6" creationId="{29985D75-1B35-3FB3-9E76-B516260E871A}"/>
          </ac:graphicFrameMkLst>
        </pc:graphicFrameChg>
        <pc:graphicFrameChg chg="modGraphic">
          <ac:chgData name="희상 김" userId="f59c947e5bf71e0e" providerId="LiveId" clId="{EC43418F-7030-4412-9ED4-47BA7A2B3228}" dt="2025-09-04T10:51:03.781" v="244" actId="20577"/>
          <ac:graphicFrameMkLst>
            <pc:docMk/>
            <pc:sldMk cId="3822309997" sldId="265"/>
            <ac:graphicFrameMk id="8" creationId="{C569A518-3FE2-4D8D-2B65-16D81F04DB8F}"/>
          </ac:graphicFrameMkLst>
        </pc:graphicFrameChg>
        <pc:picChg chg="mod">
          <ac:chgData name="희상 김" userId="f59c947e5bf71e0e" providerId="LiveId" clId="{EC43418F-7030-4412-9ED4-47BA7A2B3228}" dt="2025-09-04T10:52:30.144" v="262" actId="1076"/>
          <ac:picMkLst>
            <pc:docMk/>
            <pc:sldMk cId="3822309997" sldId="265"/>
            <ac:picMk id="3" creationId="{BD922AC5-74E6-1EC0-C3E9-75010E012C1A}"/>
          </ac:picMkLst>
        </pc:picChg>
      </pc:sldChg>
      <pc:sldChg chg="modSp mod">
        <pc:chgData name="희상 김" userId="f59c947e5bf71e0e" providerId="LiveId" clId="{EC43418F-7030-4412-9ED4-47BA7A2B3228}" dt="2025-09-08T17:10:36.719" v="11733" actId="20577"/>
        <pc:sldMkLst>
          <pc:docMk/>
          <pc:sldMk cId="4290290658" sldId="267"/>
        </pc:sldMkLst>
        <pc:spChg chg="mod">
          <ac:chgData name="희상 김" userId="f59c947e5bf71e0e" providerId="LiveId" clId="{EC43418F-7030-4412-9ED4-47BA7A2B3228}" dt="2025-09-08T17:10:36.719" v="11733" actId="20577"/>
          <ac:spMkLst>
            <pc:docMk/>
            <pc:sldMk cId="4290290658" sldId="267"/>
            <ac:spMk id="5" creationId="{828CA59C-7D96-0446-0F28-B4A251ADB3F1}"/>
          </ac:spMkLst>
        </pc:spChg>
      </pc:sldChg>
      <pc:sldChg chg="modSp add del mod">
        <pc:chgData name="희상 김" userId="f59c947e5bf71e0e" providerId="LiveId" clId="{EC43418F-7030-4412-9ED4-47BA7A2B3228}" dt="2025-09-08T17:12:30.477" v="11950" actId="20577"/>
        <pc:sldMkLst>
          <pc:docMk/>
          <pc:sldMk cId="1441582482" sldId="268"/>
        </pc:sldMkLst>
        <pc:spChg chg="mod">
          <ac:chgData name="희상 김" userId="f59c947e5bf71e0e" providerId="LiveId" clId="{EC43418F-7030-4412-9ED4-47BA7A2B3228}" dt="2025-09-08T17:12:30.477" v="11950" actId="20577"/>
          <ac:spMkLst>
            <pc:docMk/>
            <pc:sldMk cId="1441582482" sldId="268"/>
            <ac:spMk id="5" creationId="{ED0F01D0-FFE0-2C11-1642-9702BA7A6460}"/>
          </ac:spMkLst>
        </pc:spChg>
      </pc:sldChg>
      <pc:sldChg chg="add del">
        <pc:chgData name="희상 김" userId="f59c947e5bf71e0e" providerId="LiveId" clId="{EC43418F-7030-4412-9ED4-47BA7A2B3228}" dt="2025-09-08T16:49:35.610" v="8812" actId="18676"/>
        <pc:sldMkLst>
          <pc:docMk/>
          <pc:sldMk cId="1560083077" sldId="269"/>
        </pc:sldMkLst>
      </pc:sldChg>
      <pc:sldChg chg="addSp modSp mod">
        <pc:chgData name="희상 김" userId="f59c947e5bf71e0e" providerId="LiveId" clId="{EC43418F-7030-4412-9ED4-47BA7A2B3228}" dt="2025-09-04T15:51:18.129" v="2495"/>
        <pc:sldMkLst>
          <pc:docMk/>
          <pc:sldMk cId="1024854512" sldId="271"/>
        </pc:sldMkLst>
        <pc:spChg chg="mod">
          <ac:chgData name="희상 김" userId="f59c947e5bf71e0e" providerId="LiveId" clId="{EC43418F-7030-4412-9ED4-47BA7A2B3228}" dt="2025-09-04T11:00:19.847" v="403" actId="14100"/>
          <ac:spMkLst>
            <pc:docMk/>
            <pc:sldMk cId="1024854512" sldId="271"/>
            <ac:spMk id="5" creationId="{6004A079-F9C2-5B05-4600-C0961D32A44A}"/>
          </ac:spMkLst>
        </pc:spChg>
        <pc:spChg chg="mod">
          <ac:chgData name="희상 김" userId="f59c947e5bf71e0e" providerId="LiveId" clId="{EC43418F-7030-4412-9ED4-47BA7A2B3228}" dt="2025-09-04T11:01:37.073" v="430" actId="20577"/>
          <ac:spMkLst>
            <pc:docMk/>
            <pc:sldMk cId="1024854512" sldId="271"/>
            <ac:spMk id="7" creationId="{AA180D0B-C426-0DAF-9C7A-B44D8C45C087}"/>
          </ac:spMkLst>
        </pc:spChg>
        <pc:spChg chg="mod">
          <ac:chgData name="희상 김" userId="f59c947e5bf71e0e" providerId="LiveId" clId="{EC43418F-7030-4412-9ED4-47BA7A2B3228}" dt="2025-09-04T11:00:40.430" v="409" actId="14100"/>
          <ac:spMkLst>
            <pc:docMk/>
            <pc:sldMk cId="1024854512" sldId="271"/>
            <ac:spMk id="12" creationId="{15B8641D-A93E-DA29-BA97-5AF39C1EC001}"/>
          </ac:spMkLst>
        </pc:spChg>
        <pc:spChg chg="mod">
          <ac:chgData name="희상 김" userId="f59c947e5bf71e0e" providerId="LiveId" clId="{EC43418F-7030-4412-9ED4-47BA7A2B3228}" dt="2025-09-04T11:01:39.368" v="432" actId="20577"/>
          <ac:spMkLst>
            <pc:docMk/>
            <pc:sldMk cId="1024854512" sldId="271"/>
            <ac:spMk id="13" creationId="{D887D98A-D088-48F7-5B84-A2FC7FCC362F}"/>
          </ac:spMkLst>
        </pc:spChg>
        <pc:spChg chg="mod">
          <ac:chgData name="희상 김" userId="f59c947e5bf71e0e" providerId="LiveId" clId="{EC43418F-7030-4412-9ED4-47BA7A2B3228}" dt="2025-09-04T11:01:30.418" v="427"/>
          <ac:spMkLst>
            <pc:docMk/>
            <pc:sldMk cId="1024854512" sldId="271"/>
            <ac:spMk id="21" creationId="{C008EA61-FA09-375A-3107-4FF784BB296D}"/>
          </ac:spMkLst>
        </pc:spChg>
        <pc:spChg chg="mod">
          <ac:chgData name="희상 김" userId="f59c947e5bf71e0e" providerId="LiveId" clId="{EC43418F-7030-4412-9ED4-47BA7A2B3228}" dt="2025-09-04T11:01:41.632" v="434" actId="20577"/>
          <ac:spMkLst>
            <pc:docMk/>
            <pc:sldMk cId="1024854512" sldId="271"/>
            <ac:spMk id="22" creationId="{04B61E15-8E21-E946-0277-90F7121BF3E2}"/>
          </ac:spMkLst>
        </pc:spChg>
        <pc:spChg chg="mod">
          <ac:chgData name="희상 김" userId="f59c947e5bf71e0e" providerId="LiveId" clId="{EC43418F-7030-4412-9ED4-47BA7A2B3228}" dt="2025-09-04T11:02:49.175" v="448" actId="20577"/>
          <ac:spMkLst>
            <pc:docMk/>
            <pc:sldMk cId="1024854512" sldId="271"/>
            <ac:spMk id="24" creationId="{A1DEBFD9-323F-0B5C-A3B5-2500389897ED}"/>
          </ac:spMkLst>
        </pc:spChg>
        <pc:spChg chg="mod">
          <ac:chgData name="희상 김" userId="f59c947e5bf71e0e" providerId="LiveId" clId="{EC43418F-7030-4412-9ED4-47BA7A2B3228}" dt="2025-09-04T11:02:14.070" v="437" actId="14100"/>
          <ac:spMkLst>
            <pc:docMk/>
            <pc:sldMk cId="1024854512" sldId="271"/>
            <ac:spMk id="25" creationId="{8C0D69E6-B18B-0C67-919B-B2F4F20B9831}"/>
          </ac:spMkLst>
        </pc:spChg>
        <pc:spChg chg="mod">
          <ac:chgData name="희상 김" userId="f59c947e5bf71e0e" providerId="LiveId" clId="{EC43418F-7030-4412-9ED4-47BA7A2B3228}" dt="2025-09-04T11:03:35.270" v="459" actId="1076"/>
          <ac:spMkLst>
            <pc:docMk/>
            <pc:sldMk cId="1024854512" sldId="271"/>
            <ac:spMk id="27" creationId="{AB1917BA-8FCB-7BEF-4E90-C605F5084166}"/>
          </ac:spMkLst>
        </pc:spChg>
        <pc:spChg chg="mod">
          <ac:chgData name="희상 김" userId="f59c947e5bf71e0e" providerId="LiveId" clId="{EC43418F-7030-4412-9ED4-47BA7A2B3228}" dt="2025-09-04T11:02:34.638" v="444" actId="14100"/>
          <ac:spMkLst>
            <pc:docMk/>
            <pc:sldMk cId="1024854512" sldId="271"/>
            <ac:spMk id="28" creationId="{1C834BED-14D7-DA54-2C46-92B111FD2C47}"/>
          </ac:spMkLst>
        </pc:spChg>
        <pc:spChg chg="mod">
          <ac:chgData name="희상 김" userId="f59c947e5bf71e0e" providerId="LiveId" clId="{EC43418F-7030-4412-9ED4-47BA7A2B3228}" dt="2025-09-04T11:03:37.153" v="461" actId="20577"/>
          <ac:spMkLst>
            <pc:docMk/>
            <pc:sldMk cId="1024854512" sldId="271"/>
            <ac:spMk id="33" creationId="{276340EE-3A43-52CB-3E46-449D2868DEBC}"/>
          </ac:spMkLst>
        </pc:spChg>
        <pc:spChg chg="mod">
          <ac:chgData name="희상 김" userId="f59c947e5bf71e0e" providerId="LiveId" clId="{EC43418F-7030-4412-9ED4-47BA7A2B3228}" dt="2025-09-04T11:03:42.726" v="462" actId="14100"/>
          <ac:spMkLst>
            <pc:docMk/>
            <pc:sldMk cId="1024854512" sldId="271"/>
            <ac:spMk id="34" creationId="{3798A1C6-6215-BC88-AF2A-9C4DD7B199B2}"/>
          </ac:spMkLst>
        </pc:spChg>
        <pc:spChg chg="mod">
          <ac:chgData name="희상 김" userId="f59c947e5bf71e0e" providerId="LiveId" clId="{EC43418F-7030-4412-9ED4-47BA7A2B3228}" dt="2025-09-04T11:03:49.363" v="463"/>
          <ac:spMkLst>
            <pc:docMk/>
            <pc:sldMk cId="1024854512" sldId="271"/>
            <ac:spMk id="36" creationId="{B6F8DBE9-B1B8-1F57-1FA8-E45F44148788}"/>
          </ac:spMkLst>
        </pc:spChg>
        <pc:spChg chg="mod">
          <ac:chgData name="희상 김" userId="f59c947e5bf71e0e" providerId="LiveId" clId="{EC43418F-7030-4412-9ED4-47BA7A2B3228}" dt="2025-09-04T11:03:58.277" v="465" actId="14100"/>
          <ac:spMkLst>
            <pc:docMk/>
            <pc:sldMk cId="1024854512" sldId="271"/>
            <ac:spMk id="37" creationId="{0840B9EB-191E-14B0-30D5-61B993A728CD}"/>
          </ac:spMkLst>
        </pc:spChg>
        <pc:spChg chg="mod">
          <ac:chgData name="희상 김" userId="f59c947e5bf71e0e" providerId="LiveId" clId="{EC43418F-7030-4412-9ED4-47BA7A2B3228}" dt="2025-09-04T11:04:57.223" v="493" actId="20577"/>
          <ac:spMkLst>
            <pc:docMk/>
            <pc:sldMk cId="1024854512" sldId="271"/>
            <ac:spMk id="47" creationId="{ACE181E5-555F-81BE-7943-026E75BB8440}"/>
          </ac:spMkLst>
        </pc:spChg>
        <pc:spChg chg="mod">
          <ac:chgData name="희상 김" userId="f59c947e5bf71e0e" providerId="LiveId" clId="{EC43418F-7030-4412-9ED4-47BA7A2B3228}" dt="2025-09-04T11:04:09.149" v="469"/>
          <ac:spMkLst>
            <pc:docMk/>
            <pc:sldMk cId="1024854512" sldId="271"/>
            <ac:spMk id="48" creationId="{AA0AF776-BE30-221E-1C90-48AA36347D82}"/>
          </ac:spMkLst>
        </pc:spChg>
        <pc:spChg chg="mod">
          <ac:chgData name="희상 김" userId="f59c947e5bf71e0e" providerId="LiveId" clId="{EC43418F-7030-4412-9ED4-47BA7A2B3228}" dt="2025-09-04T11:05:00.358" v="495" actId="20577"/>
          <ac:spMkLst>
            <pc:docMk/>
            <pc:sldMk cId="1024854512" sldId="271"/>
            <ac:spMk id="51" creationId="{44FF0872-85F0-1049-A451-23BA5EC7642E}"/>
          </ac:spMkLst>
        </pc:spChg>
        <pc:spChg chg="mod">
          <ac:chgData name="희상 김" userId="f59c947e5bf71e0e" providerId="LiveId" clId="{EC43418F-7030-4412-9ED4-47BA7A2B3228}" dt="2025-09-04T11:04:24.022" v="475"/>
          <ac:spMkLst>
            <pc:docMk/>
            <pc:sldMk cId="1024854512" sldId="271"/>
            <ac:spMk id="52" creationId="{26665F43-7DC3-8B81-330F-F6FB2E0ACC86}"/>
          </ac:spMkLst>
        </pc:spChg>
        <pc:spChg chg="mod">
          <ac:chgData name="희상 김" userId="f59c947e5bf71e0e" providerId="LiveId" clId="{EC43418F-7030-4412-9ED4-47BA7A2B3228}" dt="2025-09-04T11:05:04.620" v="499" actId="20577"/>
          <ac:spMkLst>
            <pc:docMk/>
            <pc:sldMk cId="1024854512" sldId="271"/>
            <ac:spMk id="54" creationId="{DDDC0092-F31D-71F5-4091-CD3A746E1E1D}"/>
          </ac:spMkLst>
        </pc:spChg>
        <pc:spChg chg="mod">
          <ac:chgData name="희상 김" userId="f59c947e5bf71e0e" providerId="LiveId" clId="{EC43418F-7030-4412-9ED4-47BA7A2B3228}" dt="2025-09-04T11:04:31.586" v="479"/>
          <ac:spMkLst>
            <pc:docMk/>
            <pc:sldMk cId="1024854512" sldId="271"/>
            <ac:spMk id="55" creationId="{DD78FEB4-EA15-B1BC-CB2C-10599CE1E5D5}"/>
          </ac:spMkLst>
        </pc:spChg>
        <pc:spChg chg="mod">
          <ac:chgData name="희상 김" userId="f59c947e5bf71e0e" providerId="LiveId" clId="{EC43418F-7030-4412-9ED4-47BA7A2B3228}" dt="2025-09-04T11:06:51.685" v="514" actId="1076"/>
          <ac:spMkLst>
            <pc:docMk/>
            <pc:sldMk cId="1024854512" sldId="271"/>
            <ac:spMk id="58" creationId="{361899D1-F0DF-74E9-3B27-2005D1F9A698}"/>
          </ac:spMkLst>
        </pc:spChg>
        <pc:spChg chg="mod">
          <ac:chgData name="희상 김" userId="f59c947e5bf71e0e" providerId="LiveId" clId="{EC43418F-7030-4412-9ED4-47BA7A2B3228}" dt="2025-09-04T11:06:44.581" v="512" actId="14100"/>
          <ac:spMkLst>
            <pc:docMk/>
            <pc:sldMk cId="1024854512" sldId="271"/>
            <ac:spMk id="59" creationId="{C4FFFA8C-B941-886A-E693-2DE24F4DFB8B}"/>
          </ac:spMkLst>
        </pc:spChg>
        <pc:spChg chg="mod">
          <ac:chgData name="희상 김" userId="f59c947e5bf71e0e" providerId="LiveId" clId="{EC43418F-7030-4412-9ED4-47BA7A2B3228}" dt="2025-09-04T11:05:38.981" v="500"/>
          <ac:spMkLst>
            <pc:docMk/>
            <pc:sldMk cId="1024854512" sldId="271"/>
            <ac:spMk id="61" creationId="{8BA2C8F9-C385-70E2-C3B9-B047DDAA337E}"/>
          </ac:spMkLst>
        </pc:spChg>
        <pc:spChg chg="mod">
          <ac:chgData name="희상 김" userId="f59c947e5bf71e0e" providerId="LiveId" clId="{EC43418F-7030-4412-9ED4-47BA7A2B3228}" dt="2025-09-04T11:06:10.277" v="508" actId="14100"/>
          <ac:spMkLst>
            <pc:docMk/>
            <pc:sldMk cId="1024854512" sldId="271"/>
            <ac:spMk id="62" creationId="{994FE4BC-0965-E5C3-F6E6-DB33678CFE16}"/>
          </ac:spMkLst>
        </pc:spChg>
        <pc:spChg chg="mod">
          <ac:chgData name="희상 김" userId="f59c947e5bf71e0e" providerId="LiveId" clId="{EC43418F-7030-4412-9ED4-47BA7A2B3228}" dt="2025-09-04T11:05:38.981" v="500"/>
          <ac:spMkLst>
            <pc:docMk/>
            <pc:sldMk cId="1024854512" sldId="271"/>
            <ac:spMk id="64" creationId="{D7AFAF5B-372C-C1DF-C5E1-6860E0961E11}"/>
          </ac:spMkLst>
        </pc:spChg>
        <pc:spChg chg="mod">
          <ac:chgData name="희상 김" userId="f59c947e5bf71e0e" providerId="LiveId" clId="{EC43418F-7030-4412-9ED4-47BA7A2B3228}" dt="2025-09-04T11:06:19.261" v="510" actId="14100"/>
          <ac:spMkLst>
            <pc:docMk/>
            <pc:sldMk cId="1024854512" sldId="271"/>
            <ac:spMk id="65" creationId="{76833EFF-534E-3A64-2DBF-BC543DAC5BD7}"/>
          </ac:spMkLst>
        </pc:spChg>
        <pc:spChg chg="mod">
          <ac:chgData name="희상 김" userId="f59c947e5bf71e0e" providerId="LiveId" clId="{EC43418F-7030-4412-9ED4-47BA7A2B3228}" dt="2025-09-04T11:00:47.390" v="410" actId="14100"/>
          <ac:spMkLst>
            <pc:docMk/>
            <pc:sldMk cId="1024854512" sldId="271"/>
            <ac:spMk id="99" creationId="{F4E60FF1-693E-BC03-0084-27D0F5C05A8A}"/>
          </ac:spMkLst>
        </pc:spChg>
        <pc:spChg chg="mod">
          <ac:chgData name="희상 김" userId="f59c947e5bf71e0e" providerId="LiveId" clId="{EC43418F-7030-4412-9ED4-47BA7A2B3228}" dt="2025-09-04T11:01:13.890" v="424" actId="1036"/>
          <ac:spMkLst>
            <pc:docMk/>
            <pc:sldMk cId="1024854512" sldId="271"/>
            <ac:spMk id="100" creationId="{54EE7E29-4982-0202-BADA-C78383356840}"/>
          </ac:spMkLst>
        </pc:spChg>
        <pc:grpChg chg="add mod">
          <ac:chgData name="희상 김" userId="f59c947e5bf71e0e" providerId="LiveId" clId="{EC43418F-7030-4412-9ED4-47BA7A2B3228}" dt="2025-09-04T11:00:07.615" v="402" actId="1076"/>
          <ac:grpSpMkLst>
            <pc:docMk/>
            <pc:sldMk cId="1024854512" sldId="271"/>
            <ac:grpSpMk id="4" creationId="{BDFF4DC7-5C37-BF2F-F0E2-B42FDE3029A0}"/>
          </ac:grpSpMkLst>
        </pc:grpChg>
        <pc:grpChg chg="add mod">
          <ac:chgData name="희상 김" userId="f59c947e5bf71e0e" providerId="LiveId" clId="{EC43418F-7030-4412-9ED4-47BA7A2B3228}" dt="2025-09-04T11:00:34.078" v="408" actId="1076"/>
          <ac:grpSpMkLst>
            <pc:docMk/>
            <pc:sldMk cId="1024854512" sldId="271"/>
            <ac:grpSpMk id="11" creationId="{5EF807B4-6FC2-7C29-7B3D-AE3EDC3E45FC}"/>
          </ac:grpSpMkLst>
        </pc:grpChg>
        <pc:grpChg chg="add mod">
          <ac:chgData name="희상 김" userId="f59c947e5bf71e0e" providerId="LiveId" clId="{EC43418F-7030-4412-9ED4-47BA7A2B3228}" dt="2025-09-04T11:01:34.646" v="428" actId="1076"/>
          <ac:grpSpMkLst>
            <pc:docMk/>
            <pc:sldMk cId="1024854512" sldId="271"/>
            <ac:grpSpMk id="20" creationId="{7E5532A8-CF68-D697-7F91-E9954024BB0C}"/>
          </ac:grpSpMkLst>
        </pc:grpChg>
        <pc:grpChg chg="add mod">
          <ac:chgData name="희상 김" userId="f59c947e5bf71e0e" providerId="LiveId" clId="{EC43418F-7030-4412-9ED4-47BA7A2B3228}" dt="2025-09-04T11:02:07.814" v="436" actId="1076"/>
          <ac:grpSpMkLst>
            <pc:docMk/>
            <pc:sldMk cId="1024854512" sldId="271"/>
            <ac:grpSpMk id="23" creationId="{31E3880E-EE27-EE69-1456-B2C4D1B402B2}"/>
          </ac:grpSpMkLst>
        </pc:grpChg>
        <pc:grpChg chg="add mod">
          <ac:chgData name="희상 김" userId="f59c947e5bf71e0e" providerId="LiveId" clId="{EC43418F-7030-4412-9ED4-47BA7A2B3228}" dt="2025-09-04T11:03:14.718" v="455" actId="1076"/>
          <ac:grpSpMkLst>
            <pc:docMk/>
            <pc:sldMk cId="1024854512" sldId="271"/>
            <ac:grpSpMk id="26" creationId="{440C53EE-A1BB-D91F-E968-E1C60306B1EB}"/>
          </ac:grpSpMkLst>
        </pc:grpChg>
        <pc:grpChg chg="add mod">
          <ac:chgData name="희상 김" userId="f59c947e5bf71e0e" providerId="LiveId" clId="{EC43418F-7030-4412-9ED4-47BA7A2B3228}" dt="2025-09-04T11:03:20.710" v="457" actId="1076"/>
          <ac:grpSpMkLst>
            <pc:docMk/>
            <pc:sldMk cId="1024854512" sldId="271"/>
            <ac:grpSpMk id="32" creationId="{BEB9C680-64EB-1C1E-C6BE-989E13133AA2}"/>
          </ac:grpSpMkLst>
        </pc:grpChg>
        <pc:grpChg chg="add mod">
          <ac:chgData name="희상 김" userId="f59c947e5bf71e0e" providerId="LiveId" clId="{EC43418F-7030-4412-9ED4-47BA7A2B3228}" dt="2025-09-04T11:03:53.814" v="464" actId="1076"/>
          <ac:grpSpMkLst>
            <pc:docMk/>
            <pc:sldMk cId="1024854512" sldId="271"/>
            <ac:grpSpMk id="35" creationId="{5B7C7B1F-FDE7-E31E-982C-1C65712D3DC7}"/>
          </ac:grpSpMkLst>
        </pc:grpChg>
        <pc:grpChg chg="add mod">
          <ac:chgData name="희상 김" userId="f59c947e5bf71e0e" providerId="LiveId" clId="{EC43418F-7030-4412-9ED4-47BA7A2B3228}" dt="2025-09-04T11:04:22.678" v="474" actId="1076"/>
          <ac:grpSpMkLst>
            <pc:docMk/>
            <pc:sldMk cId="1024854512" sldId="271"/>
            <ac:grpSpMk id="46" creationId="{56B9E57D-830E-AD7B-911E-B2AA9059864E}"/>
          </ac:grpSpMkLst>
        </pc:grpChg>
        <pc:grpChg chg="add mod">
          <ac:chgData name="희상 김" userId="f59c947e5bf71e0e" providerId="LiveId" clId="{EC43418F-7030-4412-9ED4-47BA7A2B3228}" dt="2025-09-04T11:04:54.371" v="491" actId="1036"/>
          <ac:grpSpMkLst>
            <pc:docMk/>
            <pc:sldMk cId="1024854512" sldId="271"/>
            <ac:grpSpMk id="50" creationId="{6621B2FC-316E-3BDC-3D4D-2084AD6063B8}"/>
          </ac:grpSpMkLst>
        </pc:grpChg>
        <pc:grpChg chg="add mod">
          <ac:chgData name="희상 김" userId="f59c947e5bf71e0e" providerId="LiveId" clId="{EC43418F-7030-4412-9ED4-47BA7A2B3228}" dt="2025-09-04T11:04:48.539" v="487" actId="1036"/>
          <ac:grpSpMkLst>
            <pc:docMk/>
            <pc:sldMk cId="1024854512" sldId="271"/>
            <ac:grpSpMk id="53" creationId="{7FFE557E-6153-2358-F383-E296592E9520}"/>
          </ac:grpSpMkLst>
        </pc:grpChg>
        <pc:grpChg chg="add mod">
          <ac:chgData name="희상 김" userId="f59c947e5bf71e0e" providerId="LiveId" clId="{EC43418F-7030-4412-9ED4-47BA7A2B3228}" dt="2025-09-04T11:05:47.798" v="501" actId="1076"/>
          <ac:grpSpMkLst>
            <pc:docMk/>
            <pc:sldMk cId="1024854512" sldId="271"/>
            <ac:grpSpMk id="57" creationId="{8AFF4BB7-6373-1C18-B969-69FF6FD85B09}"/>
          </ac:grpSpMkLst>
        </pc:grpChg>
        <pc:grpChg chg="add mod">
          <ac:chgData name="희상 김" userId="f59c947e5bf71e0e" providerId="LiveId" clId="{EC43418F-7030-4412-9ED4-47BA7A2B3228}" dt="2025-09-04T11:05:47.798" v="501" actId="1076"/>
          <ac:grpSpMkLst>
            <pc:docMk/>
            <pc:sldMk cId="1024854512" sldId="271"/>
            <ac:grpSpMk id="60" creationId="{394FB1FE-0249-73DD-5F48-B766721807E8}"/>
          </ac:grpSpMkLst>
        </pc:grpChg>
        <pc:grpChg chg="add mod">
          <ac:chgData name="희상 김" userId="f59c947e5bf71e0e" providerId="LiveId" clId="{EC43418F-7030-4412-9ED4-47BA7A2B3228}" dt="2025-09-04T11:05:59.277" v="506" actId="1076"/>
          <ac:grpSpMkLst>
            <pc:docMk/>
            <pc:sldMk cId="1024854512" sldId="271"/>
            <ac:grpSpMk id="63" creationId="{42F86E65-0430-07CF-B27C-9E82B9869452}"/>
          </ac:grpSpMkLst>
        </pc:grpChg>
        <pc:grpChg chg="mod">
          <ac:chgData name="희상 김" userId="f59c947e5bf71e0e" providerId="LiveId" clId="{EC43418F-7030-4412-9ED4-47BA7A2B3228}" dt="2025-09-04T10:54:05.743" v="389" actId="1076"/>
          <ac:grpSpMkLst>
            <pc:docMk/>
            <pc:sldMk cId="1024854512" sldId="271"/>
            <ac:grpSpMk id="98" creationId="{B9FFC5D0-77B6-C70C-4F00-EE06F8BEAC2C}"/>
          </ac:grpSpMkLst>
        </pc:grpChg>
        <pc:graphicFrameChg chg="mod modGraphic">
          <ac:chgData name="희상 김" userId="f59c947e5bf71e0e" providerId="LiveId" clId="{EC43418F-7030-4412-9ED4-47BA7A2B3228}" dt="2025-09-04T15:51:18.129" v="2495"/>
          <ac:graphicFrameMkLst>
            <pc:docMk/>
            <pc:sldMk cId="1024854512" sldId="271"/>
            <ac:graphicFrameMk id="8" creationId="{9D867C0E-E223-9E8C-4E73-42CA5186D78A}"/>
          </ac:graphicFrameMkLst>
        </pc:graphicFrameChg>
        <pc:picChg chg="add mod">
          <ac:chgData name="희상 김" userId="f59c947e5bf71e0e" providerId="LiveId" clId="{EC43418F-7030-4412-9ED4-47BA7A2B3228}" dt="2025-09-04T11:05:54.249" v="505" actId="1076"/>
          <ac:picMkLst>
            <pc:docMk/>
            <pc:sldMk cId="1024854512" sldId="271"/>
            <ac:picMk id="3" creationId="{629BFA4E-A6C8-499B-BDF4-C08F7EA5F76B}"/>
          </ac:picMkLst>
        </pc:picChg>
        <pc:picChg chg="mod">
          <ac:chgData name="희상 김" userId="f59c947e5bf71e0e" providerId="LiveId" clId="{EC43418F-7030-4412-9ED4-47BA7A2B3228}" dt="2025-09-04T11:05:02.159" v="497" actId="1076"/>
          <ac:picMkLst>
            <pc:docMk/>
            <pc:sldMk cId="1024854512" sldId="271"/>
            <ac:picMk id="10" creationId="{B5ADE0FF-8043-6F19-49EB-E393CB8A740E}"/>
          </ac:picMkLst>
        </pc:picChg>
      </pc:sldChg>
      <pc:sldChg chg="addSp delSp modSp mod">
        <pc:chgData name="희상 김" userId="f59c947e5bf71e0e" providerId="LiveId" clId="{EC43418F-7030-4412-9ED4-47BA7A2B3228}" dt="2025-09-08T16:34:14.871" v="7245" actId="20577"/>
        <pc:sldMkLst>
          <pc:docMk/>
          <pc:sldMk cId="1586704241" sldId="272"/>
        </pc:sldMkLst>
        <pc:spChg chg="mod">
          <ac:chgData name="희상 김" userId="f59c947e5bf71e0e" providerId="LiveId" clId="{EC43418F-7030-4412-9ED4-47BA7A2B3228}" dt="2025-09-08T16:23:16.684" v="5223" actId="14100"/>
          <ac:spMkLst>
            <pc:docMk/>
            <pc:sldMk cId="1586704241" sldId="272"/>
            <ac:spMk id="5" creationId="{FF4EBB07-EC03-A519-A1BD-D9A86DCB375C}"/>
          </ac:spMkLst>
        </pc:spChg>
        <pc:spChg chg="mod">
          <ac:chgData name="희상 김" userId="f59c947e5bf71e0e" providerId="LiveId" clId="{EC43418F-7030-4412-9ED4-47BA7A2B3228}" dt="2025-09-08T16:23:19.820" v="5225" actId="20577"/>
          <ac:spMkLst>
            <pc:docMk/>
            <pc:sldMk cId="1586704241" sldId="272"/>
            <ac:spMk id="7" creationId="{ED12A87B-4867-AC87-66C3-A9C63AE17068}"/>
          </ac:spMkLst>
        </pc:spChg>
        <pc:spChg chg="mod">
          <ac:chgData name="희상 김" userId="f59c947e5bf71e0e" providerId="LiveId" clId="{EC43418F-7030-4412-9ED4-47BA7A2B3228}" dt="2025-09-08T16:25:43.013" v="5942" actId="14100"/>
          <ac:spMkLst>
            <pc:docMk/>
            <pc:sldMk cId="1586704241" sldId="272"/>
            <ac:spMk id="11" creationId="{B323A2C6-6881-5574-B7E9-208A43DC739C}"/>
          </ac:spMkLst>
        </pc:spChg>
        <pc:spChg chg="mod">
          <ac:chgData name="희상 김" userId="f59c947e5bf71e0e" providerId="LiveId" clId="{EC43418F-7030-4412-9ED4-47BA7A2B3228}" dt="2025-09-08T16:25:51.936" v="5945" actId="20577"/>
          <ac:spMkLst>
            <pc:docMk/>
            <pc:sldMk cId="1586704241" sldId="272"/>
            <ac:spMk id="12" creationId="{41A9A50A-146C-2EAA-09BF-77E1A5EFA1AA}"/>
          </ac:spMkLst>
        </pc:spChg>
        <pc:spChg chg="mod">
          <ac:chgData name="희상 김" userId="f59c947e5bf71e0e" providerId="LiveId" clId="{EC43418F-7030-4412-9ED4-47BA7A2B3228}" dt="2025-09-08T16:26:09.924" v="5950" actId="14100"/>
          <ac:spMkLst>
            <pc:docMk/>
            <pc:sldMk cId="1586704241" sldId="272"/>
            <ac:spMk id="14" creationId="{8F44D6C6-FC2B-8410-BC89-ADC120D9A667}"/>
          </ac:spMkLst>
        </pc:spChg>
        <pc:spChg chg="mod">
          <ac:chgData name="희상 김" userId="f59c947e5bf71e0e" providerId="LiveId" clId="{EC43418F-7030-4412-9ED4-47BA7A2B3228}" dt="2025-09-08T16:26:12.938" v="5952" actId="20577"/>
          <ac:spMkLst>
            <pc:docMk/>
            <pc:sldMk cId="1586704241" sldId="272"/>
            <ac:spMk id="15" creationId="{EEEBA760-0522-09D7-AF7D-5C19BA40560A}"/>
          </ac:spMkLst>
        </pc:spChg>
        <pc:spChg chg="mod">
          <ac:chgData name="희상 김" userId="f59c947e5bf71e0e" providerId="LiveId" clId="{EC43418F-7030-4412-9ED4-47BA7A2B3228}" dt="2025-09-08T16:22:05.205" v="5021" actId="14100"/>
          <ac:spMkLst>
            <pc:docMk/>
            <pc:sldMk cId="1586704241" sldId="272"/>
            <ac:spMk id="99" creationId="{BCC7F344-3448-C890-9CCD-20FB95152E8D}"/>
          </ac:spMkLst>
        </pc:spChg>
        <pc:grpChg chg="add mod">
          <ac:chgData name="희상 김" userId="f59c947e5bf71e0e" providerId="LiveId" clId="{EC43418F-7030-4412-9ED4-47BA7A2B3228}" dt="2025-09-08T16:23:12.117" v="5222" actId="1037"/>
          <ac:grpSpMkLst>
            <pc:docMk/>
            <pc:sldMk cId="1586704241" sldId="272"/>
            <ac:grpSpMk id="4" creationId="{D252F409-8024-7D79-9D6B-538330885DE5}"/>
          </ac:grpSpMkLst>
        </pc:grpChg>
        <pc:grpChg chg="add mod">
          <ac:chgData name="희상 김" userId="f59c947e5bf71e0e" providerId="LiveId" clId="{EC43418F-7030-4412-9ED4-47BA7A2B3228}" dt="2025-09-08T16:25:39.661" v="5941" actId="1076"/>
          <ac:grpSpMkLst>
            <pc:docMk/>
            <pc:sldMk cId="1586704241" sldId="272"/>
            <ac:grpSpMk id="9" creationId="{5BE4E5F7-154F-8EE3-4DE6-7EB4FDABDE0D}"/>
          </ac:grpSpMkLst>
        </pc:grpChg>
        <pc:grpChg chg="add mod">
          <ac:chgData name="희상 김" userId="f59c947e5bf71e0e" providerId="LiveId" clId="{EC43418F-7030-4412-9ED4-47BA7A2B3228}" dt="2025-09-08T16:26:03.706" v="5949" actId="14100"/>
          <ac:grpSpMkLst>
            <pc:docMk/>
            <pc:sldMk cId="1586704241" sldId="272"/>
            <ac:grpSpMk id="13" creationId="{0106CFF5-0275-2EC3-1933-5C5E6D712FC0}"/>
          </ac:grpSpMkLst>
        </pc:grpChg>
        <pc:grpChg chg="mod">
          <ac:chgData name="희상 김" userId="f59c947e5bf71e0e" providerId="LiveId" clId="{EC43418F-7030-4412-9ED4-47BA7A2B3228}" dt="2025-09-08T16:21:57.680" v="5020" actId="14100"/>
          <ac:grpSpMkLst>
            <pc:docMk/>
            <pc:sldMk cId="1586704241" sldId="272"/>
            <ac:grpSpMk id="98" creationId="{1100B27B-6377-29DC-8CF3-0263DEE0B6C2}"/>
          </ac:grpSpMkLst>
        </pc:grpChg>
        <pc:graphicFrameChg chg="mod modGraphic">
          <ac:chgData name="희상 김" userId="f59c947e5bf71e0e" providerId="LiveId" clId="{EC43418F-7030-4412-9ED4-47BA7A2B3228}" dt="2025-09-08T16:34:14.871" v="7245" actId="20577"/>
          <ac:graphicFrameMkLst>
            <pc:docMk/>
            <pc:sldMk cId="1586704241" sldId="272"/>
            <ac:graphicFrameMk id="8" creationId="{4042D59A-BCEA-7080-C8B1-FF5B86B3C750}"/>
          </ac:graphicFrameMkLst>
        </pc:graphicFrameChg>
        <pc:picChg chg="add mod ord">
          <ac:chgData name="희상 김" userId="f59c947e5bf71e0e" providerId="LiveId" clId="{EC43418F-7030-4412-9ED4-47BA7A2B3228}" dt="2025-09-08T16:25:34.411" v="5940" actId="1076"/>
          <ac:picMkLst>
            <pc:docMk/>
            <pc:sldMk cId="1586704241" sldId="272"/>
            <ac:picMk id="3" creationId="{48E023A5-81AF-DB69-14AA-07D46C509C3E}"/>
          </ac:picMkLst>
        </pc:picChg>
        <pc:picChg chg="del">
          <ac:chgData name="희상 김" userId="f59c947e5bf71e0e" providerId="LiveId" clId="{EC43418F-7030-4412-9ED4-47BA7A2B3228}" dt="2025-09-08T15:18:42.038" v="5008" actId="478"/>
          <ac:picMkLst>
            <pc:docMk/>
            <pc:sldMk cId="1586704241" sldId="272"/>
            <ac:picMk id="10" creationId="{D5C994CF-5836-974E-B18B-493269C1A00D}"/>
          </ac:picMkLst>
        </pc:picChg>
      </pc:sldChg>
      <pc:sldChg chg="addSp delSp modSp add del mod">
        <pc:chgData name="희상 김" userId="f59c947e5bf71e0e" providerId="LiveId" clId="{EC43418F-7030-4412-9ED4-47BA7A2B3228}" dt="2025-09-08T17:23:16.747" v="12788" actId="478"/>
        <pc:sldMkLst>
          <pc:docMk/>
          <pc:sldMk cId="4294074496" sldId="273"/>
        </pc:sldMkLst>
        <pc:spChg chg="mod">
          <ac:chgData name="희상 김" userId="f59c947e5bf71e0e" providerId="LiveId" clId="{EC43418F-7030-4412-9ED4-47BA7A2B3228}" dt="2025-09-08T17:17:49.007" v="11965" actId="1076"/>
          <ac:spMkLst>
            <pc:docMk/>
            <pc:sldMk cId="4294074496" sldId="273"/>
            <ac:spMk id="5" creationId="{DBC3AD34-0253-EFF0-DA0F-39A2BBE49D9D}"/>
          </ac:spMkLst>
        </pc:spChg>
        <pc:spChg chg="mod">
          <ac:chgData name="희상 김" userId="f59c947e5bf71e0e" providerId="LiveId" clId="{EC43418F-7030-4412-9ED4-47BA7A2B3228}" dt="2025-09-08T17:17:36.981" v="11961"/>
          <ac:spMkLst>
            <pc:docMk/>
            <pc:sldMk cId="4294074496" sldId="273"/>
            <ac:spMk id="7" creationId="{6BA918AF-5985-E13E-A5E3-BAFDAFEF9DF4}"/>
          </ac:spMkLst>
        </pc:spChg>
        <pc:spChg chg="add del mod topLvl">
          <ac:chgData name="희상 김" userId="f59c947e5bf71e0e" providerId="LiveId" clId="{EC43418F-7030-4412-9ED4-47BA7A2B3228}" dt="2025-09-08T17:18:13.937" v="11973" actId="14100"/>
          <ac:spMkLst>
            <pc:docMk/>
            <pc:sldMk cId="4294074496" sldId="273"/>
            <ac:spMk id="11" creationId="{4570D081-D46A-4D74-1BB8-942E662AF5B4}"/>
          </ac:spMkLst>
        </pc:spChg>
        <pc:spChg chg="mod topLvl">
          <ac:chgData name="희상 김" userId="f59c947e5bf71e0e" providerId="LiveId" clId="{EC43418F-7030-4412-9ED4-47BA7A2B3228}" dt="2025-09-08T17:18:13.524" v="11972" actId="478"/>
          <ac:spMkLst>
            <pc:docMk/>
            <pc:sldMk cId="4294074496" sldId="273"/>
            <ac:spMk id="12" creationId="{55600650-BC18-51ED-CBF9-6F06FD12AD34}"/>
          </ac:spMkLst>
        </pc:spChg>
        <pc:spChg chg="mod">
          <ac:chgData name="희상 김" userId="f59c947e5bf71e0e" providerId="LiveId" clId="{EC43418F-7030-4412-9ED4-47BA7A2B3228}" dt="2025-09-08T17:19:15.175" v="11988" actId="1036"/>
          <ac:spMkLst>
            <pc:docMk/>
            <pc:sldMk cId="4294074496" sldId="273"/>
            <ac:spMk id="16" creationId="{84546641-196D-4BD3-4A38-8EEE6AF4702F}"/>
          </ac:spMkLst>
        </pc:spChg>
        <pc:spChg chg="mod">
          <ac:chgData name="희상 김" userId="f59c947e5bf71e0e" providerId="LiveId" clId="{EC43418F-7030-4412-9ED4-47BA7A2B3228}" dt="2025-09-08T17:19:47.492" v="11996" actId="1076"/>
          <ac:spMkLst>
            <pc:docMk/>
            <pc:sldMk cId="4294074496" sldId="273"/>
            <ac:spMk id="17" creationId="{AF2DE09B-8477-C859-243F-0BBDCB82D9D9}"/>
          </ac:spMkLst>
        </pc:spChg>
        <pc:spChg chg="mod">
          <ac:chgData name="희상 김" userId="f59c947e5bf71e0e" providerId="LiveId" clId="{EC43418F-7030-4412-9ED4-47BA7A2B3228}" dt="2025-09-08T17:20:05.621" v="12001" actId="14100"/>
          <ac:spMkLst>
            <pc:docMk/>
            <pc:sldMk cId="4294074496" sldId="273"/>
            <ac:spMk id="19" creationId="{55857DF0-F74B-4F10-72FC-D2C8F88B84A1}"/>
          </ac:spMkLst>
        </pc:spChg>
        <pc:spChg chg="mod">
          <ac:chgData name="희상 김" userId="f59c947e5bf71e0e" providerId="LiveId" clId="{EC43418F-7030-4412-9ED4-47BA7A2B3228}" dt="2025-09-08T17:19:57.671" v="12000" actId="20577"/>
          <ac:spMkLst>
            <pc:docMk/>
            <pc:sldMk cId="4294074496" sldId="273"/>
            <ac:spMk id="20" creationId="{A986365D-A12E-3D09-469D-7AFE3B56322D}"/>
          </ac:spMkLst>
        </pc:spChg>
        <pc:spChg chg="mod">
          <ac:chgData name="희상 김" userId="f59c947e5bf71e0e" providerId="LiveId" clId="{EC43418F-7030-4412-9ED4-47BA7A2B3228}" dt="2025-09-08T17:18:53.198" v="11983" actId="14100"/>
          <ac:spMkLst>
            <pc:docMk/>
            <pc:sldMk cId="4294074496" sldId="273"/>
            <ac:spMk id="99" creationId="{A824D192-B1FA-FCEC-D7D0-7CBDF421952E}"/>
          </ac:spMkLst>
        </pc:spChg>
        <pc:spChg chg="mod">
          <ac:chgData name="희상 김" userId="f59c947e5bf71e0e" providerId="LiveId" clId="{EC43418F-7030-4412-9ED4-47BA7A2B3228}" dt="2025-09-08T17:19:52.693" v="11998" actId="1076"/>
          <ac:spMkLst>
            <pc:docMk/>
            <pc:sldMk cId="4294074496" sldId="273"/>
            <ac:spMk id="100" creationId="{F560352B-AB5E-C4B2-4191-5564E8BC2F0A}"/>
          </ac:spMkLst>
        </pc:spChg>
        <pc:grpChg chg="add mod">
          <ac:chgData name="희상 김" userId="f59c947e5bf71e0e" providerId="LiveId" clId="{EC43418F-7030-4412-9ED4-47BA7A2B3228}" dt="2025-09-08T17:17:36.981" v="11961"/>
          <ac:grpSpMkLst>
            <pc:docMk/>
            <pc:sldMk cId="4294074496" sldId="273"/>
            <ac:grpSpMk id="4" creationId="{FAFE6C70-7100-714D-9677-166A0CB0B55F}"/>
          </ac:grpSpMkLst>
        </pc:grpChg>
        <pc:grpChg chg="add del mod">
          <ac:chgData name="희상 김" userId="f59c947e5bf71e0e" providerId="LiveId" clId="{EC43418F-7030-4412-9ED4-47BA7A2B3228}" dt="2025-09-08T17:18:15.473" v="11975" actId="478"/>
          <ac:grpSpMkLst>
            <pc:docMk/>
            <pc:sldMk cId="4294074496" sldId="273"/>
            <ac:grpSpMk id="9" creationId="{DE121C6A-AB1B-ECB0-0933-B072D36DF883}"/>
          </ac:grpSpMkLst>
        </pc:grpChg>
        <pc:grpChg chg="add mod">
          <ac:chgData name="희상 김" userId="f59c947e5bf71e0e" providerId="LiveId" clId="{EC43418F-7030-4412-9ED4-47BA7A2B3228}" dt="2025-09-08T17:19:01.606" v="11985" actId="1076"/>
          <ac:grpSpMkLst>
            <pc:docMk/>
            <pc:sldMk cId="4294074496" sldId="273"/>
            <ac:grpSpMk id="15" creationId="{20025B16-5035-5E17-A62C-29BF15537C43}"/>
          </ac:grpSpMkLst>
        </pc:grpChg>
        <pc:grpChg chg="add mod">
          <ac:chgData name="희상 김" userId="f59c947e5bf71e0e" providerId="LiveId" clId="{EC43418F-7030-4412-9ED4-47BA7A2B3228}" dt="2025-09-08T17:19:33.118" v="11993" actId="1076"/>
          <ac:grpSpMkLst>
            <pc:docMk/>
            <pc:sldMk cId="4294074496" sldId="273"/>
            <ac:grpSpMk id="18" creationId="{72574040-0C21-80E1-61EB-29D895D430F1}"/>
          </ac:grpSpMkLst>
        </pc:grpChg>
        <pc:grpChg chg="mod">
          <ac:chgData name="희상 김" userId="f59c947e5bf71e0e" providerId="LiveId" clId="{EC43418F-7030-4412-9ED4-47BA7A2B3228}" dt="2025-09-08T17:17:29.621" v="11959" actId="1076"/>
          <ac:grpSpMkLst>
            <pc:docMk/>
            <pc:sldMk cId="4294074496" sldId="273"/>
            <ac:grpSpMk id="98" creationId="{C694E14D-E47F-D266-F92E-1A91BE7CADD7}"/>
          </ac:grpSpMkLst>
        </pc:grpChg>
        <pc:graphicFrameChg chg="mod modGraphic">
          <ac:chgData name="희상 김" userId="f59c947e5bf71e0e" providerId="LiveId" clId="{EC43418F-7030-4412-9ED4-47BA7A2B3228}" dt="2025-09-08T17:13:11.908" v="11952" actId="20577"/>
          <ac:graphicFrameMkLst>
            <pc:docMk/>
            <pc:sldMk cId="4294074496" sldId="273"/>
            <ac:graphicFrameMk id="6" creationId="{A2C59BD2-8296-B139-20A0-DF8EAA844FB8}"/>
          </ac:graphicFrameMkLst>
        </pc:graphicFrameChg>
        <pc:graphicFrameChg chg="mod modGraphic">
          <ac:chgData name="희상 김" userId="f59c947e5bf71e0e" providerId="LiveId" clId="{EC43418F-7030-4412-9ED4-47BA7A2B3228}" dt="2025-09-08T17:22:55.168" v="12781" actId="20577"/>
          <ac:graphicFrameMkLst>
            <pc:docMk/>
            <pc:sldMk cId="4294074496" sldId="273"/>
            <ac:graphicFrameMk id="8" creationId="{4B4DA238-DC9F-590D-707C-28808A4C2F06}"/>
          </ac:graphicFrameMkLst>
        </pc:graphicFrameChg>
        <pc:graphicFrameChg chg="add mod">
          <ac:chgData name="희상 김" userId="f59c947e5bf71e0e" providerId="LiveId" clId="{EC43418F-7030-4412-9ED4-47BA7A2B3228}" dt="2025-09-08T17:22:56.121" v="12783"/>
          <ac:graphicFrameMkLst>
            <pc:docMk/>
            <pc:sldMk cId="4294074496" sldId="273"/>
            <ac:graphicFrameMk id="21" creationId="{9FDB88D5-9D49-51EF-C45D-EE45CC207F83}"/>
          </ac:graphicFrameMkLst>
        </pc:graphicFrameChg>
        <pc:picChg chg="add del mod ord">
          <ac:chgData name="희상 김" userId="f59c947e5bf71e0e" providerId="LiveId" clId="{EC43418F-7030-4412-9ED4-47BA7A2B3228}" dt="2025-09-08T17:18:16.723" v="11976" actId="478"/>
          <ac:picMkLst>
            <pc:docMk/>
            <pc:sldMk cId="4294074496" sldId="273"/>
            <ac:picMk id="3" creationId="{AA053B97-94C8-8233-D6B4-1967866A9A78}"/>
          </ac:picMkLst>
        </pc:picChg>
        <pc:picChg chg="del">
          <ac:chgData name="희상 김" userId="f59c947e5bf71e0e" providerId="LiveId" clId="{EC43418F-7030-4412-9ED4-47BA7A2B3228}" dt="2025-09-08T17:16:08.720" v="11953" actId="478"/>
          <ac:picMkLst>
            <pc:docMk/>
            <pc:sldMk cId="4294074496" sldId="273"/>
            <ac:picMk id="10" creationId="{ECC205A8-B6DB-E397-770C-64450D8C7409}"/>
          </ac:picMkLst>
        </pc:picChg>
        <pc:picChg chg="add mod ord">
          <ac:chgData name="희상 김" userId="f59c947e5bf71e0e" providerId="LiveId" clId="{EC43418F-7030-4412-9ED4-47BA7A2B3228}" dt="2025-09-08T17:18:41.813" v="11981" actId="1076"/>
          <ac:picMkLst>
            <pc:docMk/>
            <pc:sldMk cId="4294074496" sldId="273"/>
            <ac:picMk id="14" creationId="{3F5ED542-A9E0-93D6-E52D-3AB26AEDCD11}"/>
          </ac:picMkLst>
        </pc:picChg>
        <pc:picChg chg="add del">
          <ac:chgData name="희상 김" userId="f59c947e5bf71e0e" providerId="LiveId" clId="{EC43418F-7030-4412-9ED4-47BA7A2B3228}" dt="2025-09-08T17:23:16.747" v="12788" actId="478"/>
          <ac:picMkLst>
            <pc:docMk/>
            <pc:sldMk cId="4294074496" sldId="273"/>
            <ac:picMk id="23" creationId="{BDD61D81-0EFF-4002-A1F9-48A793E558F3}"/>
          </ac:picMkLst>
        </pc:picChg>
      </pc:sldChg>
      <pc:sldChg chg="del">
        <pc:chgData name="희상 김" userId="f59c947e5bf71e0e" providerId="LiveId" clId="{EC43418F-7030-4412-9ED4-47BA7A2B3228}" dt="2025-09-08T16:49:35.610" v="8812" actId="18676"/>
        <pc:sldMkLst>
          <pc:docMk/>
          <pc:sldMk cId="3287253540" sldId="274"/>
        </pc:sldMkLst>
      </pc:sldChg>
      <pc:sldChg chg="addSp delSp modSp add mod">
        <pc:chgData name="희상 김" userId="f59c947e5bf71e0e" providerId="LiveId" clId="{EC43418F-7030-4412-9ED4-47BA7A2B3228}" dt="2025-09-08T17:40:04.295" v="14054"/>
        <pc:sldMkLst>
          <pc:docMk/>
          <pc:sldMk cId="2064685368" sldId="275"/>
        </pc:sldMkLst>
        <pc:spChg chg="mod">
          <ac:chgData name="희상 김" userId="f59c947e5bf71e0e" providerId="LiveId" clId="{EC43418F-7030-4412-9ED4-47BA7A2B3228}" dt="2025-09-04T15:58:20.912" v="2533" actId="14100"/>
          <ac:spMkLst>
            <pc:docMk/>
            <pc:sldMk cId="2064685368" sldId="275"/>
            <ac:spMk id="30" creationId="{397A497F-5B9A-3372-034F-CEFC93CDD260}"/>
          </ac:spMkLst>
        </pc:spChg>
        <pc:spChg chg="mod">
          <ac:chgData name="희상 김" userId="f59c947e5bf71e0e" providerId="LiveId" clId="{EC43418F-7030-4412-9ED4-47BA7A2B3228}" dt="2025-09-04T16:06:10.529" v="2608" actId="20577"/>
          <ac:spMkLst>
            <pc:docMk/>
            <pc:sldMk cId="2064685368" sldId="275"/>
            <ac:spMk id="31" creationId="{2DD18A9E-67C5-3F0D-F605-4766E055DC33}"/>
          </ac:spMkLst>
        </pc:spChg>
        <pc:spChg chg="mod">
          <ac:chgData name="희상 김" userId="f59c947e5bf71e0e" providerId="LiveId" clId="{EC43418F-7030-4412-9ED4-47BA7A2B3228}" dt="2025-09-04T15:58:33.648" v="2538" actId="14100"/>
          <ac:spMkLst>
            <pc:docMk/>
            <pc:sldMk cId="2064685368" sldId="275"/>
            <ac:spMk id="39" creationId="{DED3AAE4-250C-05BC-F977-DA176BC29686}"/>
          </ac:spMkLst>
        </pc:spChg>
        <pc:spChg chg="mod">
          <ac:chgData name="희상 김" userId="f59c947e5bf71e0e" providerId="LiveId" clId="{EC43418F-7030-4412-9ED4-47BA7A2B3228}" dt="2025-09-04T16:09:05.201" v="2659" actId="20577"/>
          <ac:spMkLst>
            <pc:docMk/>
            <pc:sldMk cId="2064685368" sldId="275"/>
            <ac:spMk id="40" creationId="{469E2089-FE11-93A4-F69A-27AF65AE2688}"/>
          </ac:spMkLst>
        </pc:spChg>
        <pc:spChg chg="mod">
          <ac:chgData name="희상 김" userId="f59c947e5bf71e0e" providerId="LiveId" clId="{EC43418F-7030-4412-9ED4-47BA7A2B3228}" dt="2025-09-04T16:04:56.991" v="2577" actId="1076"/>
          <ac:spMkLst>
            <pc:docMk/>
            <pc:sldMk cId="2064685368" sldId="275"/>
            <ac:spMk id="42" creationId="{129587B2-2378-63CF-BEA7-C828A093796E}"/>
          </ac:spMkLst>
        </pc:spChg>
        <pc:spChg chg="mod">
          <ac:chgData name="희상 김" userId="f59c947e5bf71e0e" providerId="LiveId" clId="{EC43418F-7030-4412-9ED4-47BA7A2B3228}" dt="2025-09-04T16:04:52.016" v="2576" actId="14100"/>
          <ac:spMkLst>
            <pc:docMk/>
            <pc:sldMk cId="2064685368" sldId="275"/>
            <ac:spMk id="43" creationId="{9EC66AAA-BF27-0553-4947-901637AF7662}"/>
          </ac:spMkLst>
        </pc:spChg>
        <pc:spChg chg="mod">
          <ac:chgData name="희상 김" userId="f59c947e5bf71e0e" providerId="LiveId" clId="{EC43418F-7030-4412-9ED4-47BA7A2B3228}" dt="2025-09-04T16:05:08.145" v="2582" actId="20577"/>
          <ac:spMkLst>
            <pc:docMk/>
            <pc:sldMk cId="2064685368" sldId="275"/>
            <ac:spMk id="68" creationId="{3F1AB320-F545-0CDB-113E-AAF645441775}"/>
          </ac:spMkLst>
        </pc:spChg>
        <pc:spChg chg="mod">
          <ac:chgData name="희상 김" userId="f59c947e5bf71e0e" providerId="LiveId" clId="{EC43418F-7030-4412-9ED4-47BA7A2B3228}" dt="2025-09-04T16:05:03.094" v="2579" actId="1076"/>
          <ac:spMkLst>
            <pc:docMk/>
            <pc:sldMk cId="2064685368" sldId="275"/>
            <ac:spMk id="69" creationId="{7847B96B-2F2A-ED10-6933-FC43ACDF63D2}"/>
          </ac:spMkLst>
        </pc:spChg>
        <pc:spChg chg="mod">
          <ac:chgData name="희상 김" userId="f59c947e5bf71e0e" providerId="LiveId" clId="{EC43418F-7030-4412-9ED4-47BA7A2B3228}" dt="2025-09-04T16:05:58.593" v="2602" actId="20577"/>
          <ac:spMkLst>
            <pc:docMk/>
            <pc:sldMk cId="2064685368" sldId="275"/>
            <ac:spMk id="71" creationId="{4E2FE50C-4BF1-0504-6569-63DFFBE6BD27}"/>
          </ac:spMkLst>
        </pc:spChg>
        <pc:spChg chg="mod">
          <ac:chgData name="희상 김" userId="f59c947e5bf71e0e" providerId="LiveId" clId="{EC43418F-7030-4412-9ED4-47BA7A2B3228}" dt="2025-09-04T16:05:23.971" v="2588" actId="14100"/>
          <ac:spMkLst>
            <pc:docMk/>
            <pc:sldMk cId="2064685368" sldId="275"/>
            <ac:spMk id="72" creationId="{67C81C48-8FA8-764F-A8FB-588F0538D89B}"/>
          </ac:spMkLst>
        </pc:spChg>
        <pc:spChg chg="mod">
          <ac:chgData name="희상 김" userId="f59c947e5bf71e0e" providerId="LiveId" clId="{EC43418F-7030-4412-9ED4-47BA7A2B3228}" dt="2025-09-04T16:06:00.542" v="2604" actId="20577"/>
          <ac:spMkLst>
            <pc:docMk/>
            <pc:sldMk cId="2064685368" sldId="275"/>
            <ac:spMk id="75" creationId="{4049BF6D-E8B4-DC64-C74B-031834997F1C}"/>
          </ac:spMkLst>
        </pc:spChg>
        <pc:spChg chg="mod">
          <ac:chgData name="희상 김" userId="f59c947e5bf71e0e" providerId="LiveId" clId="{EC43418F-7030-4412-9ED4-47BA7A2B3228}" dt="2025-09-04T16:05:27.915" v="2590"/>
          <ac:spMkLst>
            <pc:docMk/>
            <pc:sldMk cId="2064685368" sldId="275"/>
            <ac:spMk id="76" creationId="{27691B38-2243-CB16-75A1-925258234566}"/>
          </ac:spMkLst>
        </pc:spChg>
        <pc:spChg chg="mod">
          <ac:chgData name="희상 김" userId="f59c947e5bf71e0e" providerId="LiveId" clId="{EC43418F-7030-4412-9ED4-47BA7A2B3228}" dt="2025-09-04T16:06:03.774" v="2606" actId="20577"/>
          <ac:spMkLst>
            <pc:docMk/>
            <pc:sldMk cId="2064685368" sldId="275"/>
            <ac:spMk id="78" creationId="{0A7EBA5A-93E3-8881-8499-6A498C7DED01}"/>
          </ac:spMkLst>
        </pc:spChg>
        <pc:spChg chg="mod">
          <ac:chgData name="희상 김" userId="f59c947e5bf71e0e" providerId="LiveId" clId="{EC43418F-7030-4412-9ED4-47BA7A2B3228}" dt="2025-09-04T16:05:55.199" v="2600" actId="14100"/>
          <ac:spMkLst>
            <pc:docMk/>
            <pc:sldMk cId="2064685368" sldId="275"/>
            <ac:spMk id="79" creationId="{F09FB30B-9EFE-2CDD-BC76-A995607D4332}"/>
          </ac:spMkLst>
        </pc:spChg>
        <pc:spChg chg="mod">
          <ac:chgData name="희상 김" userId="f59c947e5bf71e0e" providerId="LiveId" clId="{EC43418F-7030-4412-9ED4-47BA7A2B3228}" dt="2025-09-04T16:07:05.903" v="2621" actId="1076"/>
          <ac:spMkLst>
            <pc:docMk/>
            <pc:sldMk cId="2064685368" sldId="275"/>
            <ac:spMk id="82" creationId="{AE75506E-1367-2945-2891-E4B2F39117C7}"/>
          </ac:spMkLst>
        </pc:spChg>
        <pc:spChg chg="mod">
          <ac:chgData name="희상 김" userId="f59c947e5bf71e0e" providerId="LiveId" clId="{EC43418F-7030-4412-9ED4-47BA7A2B3228}" dt="2025-09-04T16:07:11.215" v="2622" actId="14100"/>
          <ac:spMkLst>
            <pc:docMk/>
            <pc:sldMk cId="2064685368" sldId="275"/>
            <ac:spMk id="83" creationId="{42595BF5-6814-3A16-96C1-4428C0C25595}"/>
          </ac:spMkLst>
        </pc:spChg>
        <pc:spChg chg="mod">
          <ac:chgData name="희상 김" userId="f59c947e5bf71e0e" providerId="LiveId" clId="{EC43418F-7030-4412-9ED4-47BA7A2B3228}" dt="2025-09-04T16:07:26.739" v="2635" actId="20577"/>
          <ac:spMkLst>
            <pc:docMk/>
            <pc:sldMk cId="2064685368" sldId="275"/>
            <ac:spMk id="85" creationId="{4D19D0DB-4F4D-59B5-70D6-E8B5E3931888}"/>
          </ac:spMkLst>
        </pc:spChg>
        <pc:spChg chg="mod">
          <ac:chgData name="희상 김" userId="f59c947e5bf71e0e" providerId="LiveId" clId="{EC43418F-7030-4412-9ED4-47BA7A2B3228}" dt="2025-09-04T16:07:21.639" v="2633" actId="14100"/>
          <ac:spMkLst>
            <pc:docMk/>
            <pc:sldMk cId="2064685368" sldId="275"/>
            <ac:spMk id="86" creationId="{4DE0B2CD-1132-CD16-3972-E0BADB79B2F0}"/>
          </ac:spMkLst>
        </pc:spChg>
        <pc:spChg chg="mod">
          <ac:chgData name="희상 김" userId="f59c947e5bf71e0e" providerId="LiveId" clId="{EC43418F-7030-4412-9ED4-47BA7A2B3228}" dt="2025-09-04T16:09:02.720" v="2657" actId="20577"/>
          <ac:spMkLst>
            <pc:docMk/>
            <pc:sldMk cId="2064685368" sldId="275"/>
            <ac:spMk id="91" creationId="{1AAF80E2-3915-4CA7-C3E4-49FF9030782F}"/>
          </ac:spMkLst>
        </pc:spChg>
        <pc:spChg chg="mod">
          <ac:chgData name="희상 김" userId="f59c947e5bf71e0e" providerId="LiveId" clId="{EC43418F-7030-4412-9ED4-47BA7A2B3228}" dt="2025-09-04T16:09:00.631" v="2655" actId="14100"/>
          <ac:spMkLst>
            <pc:docMk/>
            <pc:sldMk cId="2064685368" sldId="275"/>
            <ac:spMk id="92" creationId="{6019069E-ACDB-4D08-2DD5-20149F172ED6}"/>
          </ac:spMkLst>
        </pc:spChg>
        <pc:spChg chg="mod">
          <ac:chgData name="희상 김" userId="f59c947e5bf71e0e" providerId="LiveId" clId="{EC43418F-7030-4412-9ED4-47BA7A2B3228}" dt="2025-09-04T16:17:54.763" v="4469" actId="20577"/>
          <ac:spMkLst>
            <pc:docMk/>
            <pc:sldMk cId="2064685368" sldId="275"/>
            <ac:spMk id="97" creationId="{6251D0EB-CB43-8529-296A-F953CD0345BF}"/>
          </ac:spMkLst>
        </pc:spChg>
        <pc:spChg chg="mod">
          <ac:chgData name="희상 김" userId="f59c947e5bf71e0e" providerId="LiveId" clId="{EC43418F-7030-4412-9ED4-47BA7A2B3228}" dt="2025-09-04T15:57:50.048" v="2527" actId="14100"/>
          <ac:spMkLst>
            <pc:docMk/>
            <pc:sldMk cId="2064685368" sldId="275"/>
            <ac:spMk id="99" creationId="{5C74FE3F-1647-E6B1-8A7D-39D4E2A376F0}"/>
          </ac:spMkLst>
        </pc:spChg>
        <pc:spChg chg="mod">
          <ac:chgData name="희상 김" userId="f59c947e5bf71e0e" providerId="LiveId" clId="{EC43418F-7030-4412-9ED4-47BA7A2B3228}" dt="2025-09-04T16:11:38.254" v="2758" actId="14100"/>
          <ac:spMkLst>
            <pc:docMk/>
            <pc:sldMk cId="2064685368" sldId="275"/>
            <ac:spMk id="101" creationId="{40C61275-5F9C-BE57-AA03-8515D451D031}"/>
          </ac:spMkLst>
        </pc:spChg>
        <pc:grpChg chg="add mod">
          <ac:chgData name="희상 김" userId="f59c947e5bf71e0e" providerId="LiveId" clId="{EC43418F-7030-4412-9ED4-47BA7A2B3228}" dt="2025-09-04T15:58:04.201" v="2530" actId="1076"/>
          <ac:grpSpMkLst>
            <pc:docMk/>
            <pc:sldMk cId="2064685368" sldId="275"/>
            <ac:grpSpMk id="29" creationId="{7475BA98-AC01-AE3F-3592-729820D341EA}"/>
          </ac:grpSpMkLst>
        </pc:grpChg>
        <pc:grpChg chg="add mod">
          <ac:chgData name="희상 김" userId="f59c947e5bf71e0e" providerId="LiveId" clId="{EC43418F-7030-4412-9ED4-47BA7A2B3228}" dt="2025-09-04T15:58:29.753" v="2537" actId="1076"/>
          <ac:grpSpMkLst>
            <pc:docMk/>
            <pc:sldMk cId="2064685368" sldId="275"/>
            <ac:grpSpMk id="38" creationId="{1757F98E-600B-0319-7E26-0F7DEBB15214}"/>
          </ac:grpSpMkLst>
        </pc:grpChg>
        <pc:grpChg chg="add mod">
          <ac:chgData name="희상 김" userId="f59c947e5bf71e0e" providerId="LiveId" clId="{EC43418F-7030-4412-9ED4-47BA7A2B3228}" dt="2025-09-04T16:02:28.608" v="2548" actId="14100"/>
          <ac:grpSpMkLst>
            <pc:docMk/>
            <pc:sldMk cId="2064685368" sldId="275"/>
            <ac:grpSpMk id="41" creationId="{A04FAE0F-D152-FCDA-BB73-165E0E0739FB}"/>
          </ac:grpSpMkLst>
        </pc:grpChg>
        <pc:grpChg chg="add mod">
          <ac:chgData name="희상 김" userId="f59c947e5bf71e0e" providerId="LiveId" clId="{EC43418F-7030-4412-9ED4-47BA7A2B3228}" dt="2025-09-04T16:04:26.600" v="2571" actId="1076"/>
          <ac:grpSpMkLst>
            <pc:docMk/>
            <pc:sldMk cId="2064685368" sldId="275"/>
            <ac:grpSpMk id="67" creationId="{AB44693C-275E-A71F-60E1-E8271121AB36}"/>
          </ac:grpSpMkLst>
        </pc:grpChg>
        <pc:grpChg chg="add mod">
          <ac:chgData name="희상 김" userId="f59c947e5bf71e0e" providerId="LiveId" clId="{EC43418F-7030-4412-9ED4-47BA7A2B3228}" dt="2025-09-04T16:05:21.184" v="2586" actId="1076"/>
          <ac:grpSpMkLst>
            <pc:docMk/>
            <pc:sldMk cId="2064685368" sldId="275"/>
            <ac:grpSpMk id="70" creationId="{8F4C4AB2-B46B-554A-843E-7FEFCEDCC072}"/>
          </ac:grpSpMkLst>
        </pc:grpChg>
        <pc:grpChg chg="add mod">
          <ac:chgData name="희상 김" userId="f59c947e5bf71e0e" providerId="LiveId" clId="{EC43418F-7030-4412-9ED4-47BA7A2B3228}" dt="2025-09-04T16:05:31.984" v="2591" actId="1076"/>
          <ac:grpSpMkLst>
            <pc:docMk/>
            <pc:sldMk cId="2064685368" sldId="275"/>
            <ac:grpSpMk id="74" creationId="{4C16F539-DE6F-CE27-94B5-62A98E5D408F}"/>
          </ac:grpSpMkLst>
        </pc:grpChg>
        <pc:grpChg chg="add mod">
          <ac:chgData name="희상 김" userId="f59c947e5bf71e0e" providerId="LiveId" clId="{EC43418F-7030-4412-9ED4-47BA7A2B3228}" dt="2025-09-04T16:05:48.071" v="2599" actId="1076"/>
          <ac:grpSpMkLst>
            <pc:docMk/>
            <pc:sldMk cId="2064685368" sldId="275"/>
            <ac:grpSpMk id="77" creationId="{AC832083-3C79-AEE7-7033-7134C243073B}"/>
          </ac:grpSpMkLst>
        </pc:grpChg>
        <pc:grpChg chg="add mod">
          <ac:chgData name="희상 김" userId="f59c947e5bf71e0e" providerId="LiveId" clId="{EC43418F-7030-4412-9ED4-47BA7A2B3228}" dt="2025-09-04T16:06:21.888" v="2610" actId="1076"/>
          <ac:grpSpMkLst>
            <pc:docMk/>
            <pc:sldMk cId="2064685368" sldId="275"/>
            <ac:grpSpMk id="81" creationId="{D590F9D5-8D00-7630-A662-D235E431A0E3}"/>
          </ac:grpSpMkLst>
        </pc:grpChg>
        <pc:grpChg chg="add mod">
          <ac:chgData name="희상 김" userId="f59c947e5bf71e0e" providerId="LiveId" clId="{EC43418F-7030-4412-9ED4-47BA7A2B3228}" dt="2025-09-04T16:07:17.547" v="2632" actId="1037"/>
          <ac:grpSpMkLst>
            <pc:docMk/>
            <pc:sldMk cId="2064685368" sldId="275"/>
            <ac:grpSpMk id="84" creationId="{FAA6E957-B28D-875E-CAAD-23EFB480475D}"/>
          </ac:grpSpMkLst>
        </pc:grpChg>
        <pc:grpChg chg="add mod">
          <ac:chgData name="희상 김" userId="f59c947e5bf71e0e" providerId="LiveId" clId="{EC43418F-7030-4412-9ED4-47BA7A2B3228}" dt="2025-09-04T16:07:44.617" v="2642" actId="14100"/>
          <ac:grpSpMkLst>
            <pc:docMk/>
            <pc:sldMk cId="2064685368" sldId="275"/>
            <ac:grpSpMk id="90" creationId="{F382267C-4E7A-6715-8F17-FD5CA529F549}"/>
          </ac:grpSpMkLst>
        </pc:grpChg>
        <pc:grpChg chg="add mod">
          <ac:chgData name="희상 김" userId="f59c947e5bf71e0e" providerId="LiveId" clId="{EC43418F-7030-4412-9ED4-47BA7A2B3228}" dt="2025-09-04T16:11:33.239" v="2757" actId="1076"/>
          <ac:grpSpMkLst>
            <pc:docMk/>
            <pc:sldMk cId="2064685368" sldId="275"/>
            <ac:grpSpMk id="96" creationId="{3DCEFE34-B143-DF4F-6F72-F10B9E4453C4}"/>
          </ac:grpSpMkLst>
        </pc:grpChg>
        <pc:grpChg chg="mod">
          <ac:chgData name="희상 김" userId="f59c947e5bf71e0e" providerId="LiveId" clId="{EC43418F-7030-4412-9ED4-47BA7A2B3228}" dt="2025-09-04T15:57:57.393" v="2528" actId="14100"/>
          <ac:grpSpMkLst>
            <pc:docMk/>
            <pc:sldMk cId="2064685368" sldId="275"/>
            <ac:grpSpMk id="98" creationId="{1DB7A4A9-8860-957E-E14C-C41E721CF796}"/>
          </ac:grpSpMkLst>
        </pc:grpChg>
        <pc:graphicFrameChg chg="mod">
          <ac:chgData name="희상 김" userId="f59c947e5bf71e0e" providerId="LiveId" clId="{EC43418F-7030-4412-9ED4-47BA7A2B3228}" dt="2025-09-08T17:40:04.295" v="14054"/>
          <ac:graphicFrameMkLst>
            <pc:docMk/>
            <pc:sldMk cId="2064685368" sldId="275"/>
            <ac:graphicFrameMk id="6" creationId="{E1B26B6E-1A04-A585-FCA8-592C9C2B3A32}"/>
          </ac:graphicFrameMkLst>
        </pc:graphicFrameChg>
        <pc:graphicFrameChg chg="mod modGraphic">
          <ac:chgData name="희상 김" userId="f59c947e5bf71e0e" providerId="LiveId" clId="{EC43418F-7030-4412-9ED4-47BA7A2B3228}" dt="2025-09-04T16:55:08.074" v="5007"/>
          <ac:graphicFrameMkLst>
            <pc:docMk/>
            <pc:sldMk cId="2064685368" sldId="275"/>
            <ac:graphicFrameMk id="8" creationId="{4AC9C503-116E-C848-F0CB-BF02707B2C0E}"/>
          </ac:graphicFrameMkLst>
        </pc:graphicFrameChg>
        <pc:picChg chg="add mod ord">
          <ac:chgData name="희상 김" userId="f59c947e5bf71e0e" providerId="LiveId" clId="{EC43418F-7030-4412-9ED4-47BA7A2B3228}" dt="2025-09-04T16:05:34.536" v="2594" actId="1076"/>
          <ac:picMkLst>
            <pc:docMk/>
            <pc:sldMk cId="2064685368" sldId="275"/>
            <ac:picMk id="9" creationId="{56F0BCF6-1704-2033-B8CA-2EB6313A714D}"/>
          </ac:picMkLst>
        </pc:picChg>
        <pc:picChg chg="add mod ord">
          <ac:chgData name="희상 김" userId="f59c947e5bf71e0e" providerId="LiveId" clId="{EC43418F-7030-4412-9ED4-47BA7A2B3228}" dt="2025-09-04T15:53:45.097" v="2518" actId="1076"/>
          <ac:picMkLst>
            <pc:docMk/>
            <pc:sldMk cId="2064685368" sldId="275"/>
            <ac:picMk id="17" creationId="{80EAE2D5-8954-9F6C-FBF4-36A6933D3A0D}"/>
          </ac:picMkLst>
        </pc:picChg>
        <pc:picChg chg="add mod">
          <ac:chgData name="희상 김" userId="f59c947e5bf71e0e" providerId="LiveId" clId="{EC43418F-7030-4412-9ED4-47BA7A2B3228}" dt="2025-09-04T16:08:06.591" v="2643" actId="1076"/>
          <ac:picMkLst>
            <pc:docMk/>
            <pc:sldMk cId="2064685368" sldId="275"/>
            <ac:picMk id="19" creationId="{1B3A6580-00F1-49F3-3636-0A8DD8E8F2E4}"/>
          </ac:picMkLst>
        </pc:picChg>
        <pc:picChg chg="add mod modCrop">
          <ac:chgData name="희상 김" userId="f59c947e5bf71e0e" providerId="LiveId" clId="{EC43418F-7030-4412-9ED4-47BA7A2B3228}" dt="2025-09-04T16:08:31.615" v="2648" actId="1076"/>
          <ac:picMkLst>
            <pc:docMk/>
            <pc:sldMk cId="2064685368" sldId="275"/>
            <ac:picMk id="94" creationId="{E4E0E1DB-8F55-0945-BB62-C938B78303D3}"/>
          </ac:picMkLst>
        </pc:picChg>
        <pc:picChg chg="add mod modCrop">
          <ac:chgData name="희상 김" userId="f59c947e5bf71e0e" providerId="LiveId" clId="{EC43418F-7030-4412-9ED4-47BA7A2B3228}" dt="2025-09-04T16:08:49.935" v="2654" actId="18131"/>
          <ac:picMkLst>
            <pc:docMk/>
            <pc:sldMk cId="2064685368" sldId="275"/>
            <ac:picMk id="95" creationId="{60703A37-92E2-0299-B01D-40F11EBBCCC5}"/>
          </ac:picMkLst>
        </pc:picChg>
      </pc:sldChg>
      <pc:sldChg chg="modSp">
        <pc:chgData name="희상 김" userId="f59c947e5bf71e0e" providerId="LiveId" clId="{EC43418F-7030-4412-9ED4-47BA7A2B3228}" dt="2025-09-08T17:39:54.205" v="14051"/>
        <pc:sldMkLst>
          <pc:docMk/>
          <pc:sldMk cId="4072862953" sldId="276"/>
        </pc:sldMkLst>
        <pc:graphicFrameChg chg="mod">
          <ac:chgData name="희상 김" userId="f59c947e5bf71e0e" providerId="LiveId" clId="{EC43418F-7030-4412-9ED4-47BA7A2B3228}" dt="2025-09-08T17:39:54.205" v="14051"/>
          <ac:graphicFrameMkLst>
            <pc:docMk/>
            <pc:sldMk cId="4072862953" sldId="276"/>
            <ac:graphicFrameMk id="6" creationId="{2D61C477-7921-FFBE-5F06-9F08673C796B}"/>
          </ac:graphicFrameMkLst>
        </pc:graphicFrameChg>
      </pc:sldChg>
      <pc:sldChg chg="modSp">
        <pc:chgData name="희상 김" userId="f59c947e5bf71e0e" providerId="LiveId" clId="{EC43418F-7030-4412-9ED4-47BA7A2B3228}" dt="2025-09-08T17:39:50.144" v="14050"/>
        <pc:sldMkLst>
          <pc:docMk/>
          <pc:sldMk cId="1500000816" sldId="277"/>
        </pc:sldMkLst>
        <pc:graphicFrameChg chg="mod">
          <ac:chgData name="희상 김" userId="f59c947e5bf71e0e" providerId="LiveId" clId="{EC43418F-7030-4412-9ED4-47BA7A2B3228}" dt="2025-09-08T17:39:50.144" v="14050"/>
          <ac:graphicFrameMkLst>
            <pc:docMk/>
            <pc:sldMk cId="1500000816" sldId="277"/>
            <ac:graphicFrameMk id="6" creationId="{8636BB8E-DCC1-6C69-60CE-DB061A6A0579}"/>
          </ac:graphicFrameMkLst>
        </pc:graphicFrameChg>
      </pc:sldChg>
      <pc:sldChg chg="modSp">
        <pc:chgData name="희상 김" userId="f59c947e5bf71e0e" providerId="LiveId" clId="{EC43418F-7030-4412-9ED4-47BA7A2B3228}" dt="2025-09-08T17:39:57.720" v="14052"/>
        <pc:sldMkLst>
          <pc:docMk/>
          <pc:sldMk cId="734705251" sldId="278"/>
        </pc:sldMkLst>
        <pc:graphicFrameChg chg="mod">
          <ac:chgData name="희상 김" userId="f59c947e5bf71e0e" providerId="LiveId" clId="{EC43418F-7030-4412-9ED4-47BA7A2B3228}" dt="2025-09-08T17:39:57.720" v="14052"/>
          <ac:graphicFrameMkLst>
            <pc:docMk/>
            <pc:sldMk cId="734705251" sldId="278"/>
            <ac:graphicFrameMk id="6" creationId="{5534467B-EE6C-2231-6BE5-7BF78A798CBA}"/>
          </ac:graphicFrameMkLst>
        </pc:graphicFrameChg>
      </pc:sldChg>
      <pc:sldChg chg="modSp">
        <pc:chgData name="희상 김" userId="f59c947e5bf71e0e" providerId="LiveId" clId="{EC43418F-7030-4412-9ED4-47BA7A2B3228}" dt="2025-09-08T17:40:00.529" v="14053"/>
        <pc:sldMkLst>
          <pc:docMk/>
          <pc:sldMk cId="3267449067" sldId="279"/>
        </pc:sldMkLst>
        <pc:graphicFrameChg chg="mod">
          <ac:chgData name="희상 김" userId="f59c947e5bf71e0e" providerId="LiveId" clId="{EC43418F-7030-4412-9ED4-47BA7A2B3228}" dt="2025-09-08T17:40:00.529" v="14053"/>
          <ac:graphicFrameMkLst>
            <pc:docMk/>
            <pc:sldMk cId="3267449067" sldId="279"/>
            <ac:graphicFrameMk id="6" creationId="{59072ED4-D59A-F62D-364A-39E5358725E4}"/>
          </ac:graphicFrameMkLst>
        </pc:graphicFrameChg>
      </pc:sldChg>
      <pc:sldChg chg="modSp">
        <pc:chgData name="희상 김" userId="f59c947e5bf71e0e" providerId="LiveId" clId="{EC43418F-7030-4412-9ED4-47BA7A2B3228}" dt="2025-09-08T17:40:06.578" v="14055"/>
        <pc:sldMkLst>
          <pc:docMk/>
          <pc:sldMk cId="3244328355" sldId="280"/>
        </pc:sldMkLst>
        <pc:graphicFrameChg chg="mod">
          <ac:chgData name="희상 김" userId="f59c947e5bf71e0e" providerId="LiveId" clId="{EC43418F-7030-4412-9ED4-47BA7A2B3228}" dt="2025-09-08T17:40:06.578" v="14055"/>
          <ac:graphicFrameMkLst>
            <pc:docMk/>
            <pc:sldMk cId="3244328355" sldId="280"/>
            <ac:graphicFrameMk id="6" creationId="{7C75B2E0-A59B-0289-F85B-15606CDD5288}"/>
          </ac:graphicFrameMkLst>
        </pc:graphicFrameChg>
      </pc:sldChg>
      <pc:sldChg chg="modSp">
        <pc:chgData name="희상 김" userId="f59c947e5bf71e0e" providerId="LiveId" clId="{EC43418F-7030-4412-9ED4-47BA7A2B3228}" dt="2025-09-08T17:40:09.840" v="14056"/>
        <pc:sldMkLst>
          <pc:docMk/>
          <pc:sldMk cId="2089011535" sldId="281"/>
        </pc:sldMkLst>
        <pc:graphicFrameChg chg="mod">
          <ac:chgData name="희상 김" userId="f59c947e5bf71e0e" providerId="LiveId" clId="{EC43418F-7030-4412-9ED4-47BA7A2B3228}" dt="2025-09-08T17:40:09.840" v="14056"/>
          <ac:graphicFrameMkLst>
            <pc:docMk/>
            <pc:sldMk cId="2089011535" sldId="281"/>
            <ac:graphicFrameMk id="6" creationId="{BB7FC0C4-7C3E-9BC0-7EA7-86E1F64CC117}"/>
          </ac:graphicFrameMkLst>
        </pc:graphicFrameChg>
      </pc:sldChg>
      <pc:sldChg chg="modSp">
        <pc:chgData name="희상 김" userId="f59c947e5bf71e0e" providerId="LiveId" clId="{EC43418F-7030-4412-9ED4-47BA7A2B3228}" dt="2025-09-08T17:40:14.091" v="14057"/>
        <pc:sldMkLst>
          <pc:docMk/>
          <pc:sldMk cId="631953113" sldId="282"/>
        </pc:sldMkLst>
        <pc:graphicFrameChg chg="mod">
          <ac:chgData name="희상 김" userId="f59c947e5bf71e0e" providerId="LiveId" clId="{EC43418F-7030-4412-9ED4-47BA7A2B3228}" dt="2025-09-08T17:40:14.091" v="14057"/>
          <ac:graphicFrameMkLst>
            <pc:docMk/>
            <pc:sldMk cId="631953113" sldId="282"/>
            <ac:graphicFrameMk id="6" creationId="{BE582B45-16C4-1F21-51F6-8CA077B9D85C}"/>
          </ac:graphicFrameMkLst>
        </pc:graphicFrameChg>
      </pc:sldChg>
      <pc:sldChg chg="addSp delSp modSp add mod">
        <pc:chgData name="희상 김" userId="f59c947e5bf71e0e" providerId="LiveId" clId="{EC43418F-7030-4412-9ED4-47BA7A2B3228}" dt="2025-09-08T17:40:29.564" v="14058"/>
        <pc:sldMkLst>
          <pc:docMk/>
          <pc:sldMk cId="1017187517" sldId="283"/>
        </pc:sldMkLst>
        <pc:spChg chg="mod">
          <ac:chgData name="희상 김" userId="f59c947e5bf71e0e" providerId="LiveId" clId="{EC43418F-7030-4412-9ED4-47BA7A2B3228}" dt="2025-09-08T16:28:45.877" v="6271" actId="14100"/>
          <ac:spMkLst>
            <pc:docMk/>
            <pc:sldMk cId="1017187517" sldId="283"/>
            <ac:spMk id="5" creationId="{A7E98B88-8BFD-D507-2532-EC5308267FA3}"/>
          </ac:spMkLst>
        </pc:spChg>
        <pc:spChg chg="mod">
          <ac:chgData name="희상 김" userId="f59c947e5bf71e0e" providerId="LiveId" clId="{EC43418F-7030-4412-9ED4-47BA7A2B3228}" dt="2025-09-08T16:29:09.148" v="6275" actId="14100"/>
          <ac:spMkLst>
            <pc:docMk/>
            <pc:sldMk cId="1017187517" sldId="283"/>
            <ac:spMk id="11" creationId="{F2176887-4D37-47D5-9B15-EFE6DD6705E1}"/>
          </ac:spMkLst>
        </pc:spChg>
        <pc:spChg chg="mod">
          <ac:chgData name="희상 김" userId="f59c947e5bf71e0e" providerId="LiveId" clId="{EC43418F-7030-4412-9ED4-47BA7A2B3228}" dt="2025-09-08T16:29:40.572" v="6277" actId="14100"/>
          <ac:spMkLst>
            <pc:docMk/>
            <pc:sldMk cId="1017187517" sldId="283"/>
            <ac:spMk id="14" creationId="{97676553-0182-E1DF-2014-E2B9F6390DE9}"/>
          </ac:spMkLst>
        </pc:spChg>
        <pc:spChg chg="mod">
          <ac:chgData name="희상 김" userId="f59c947e5bf71e0e" providerId="LiveId" clId="{EC43418F-7030-4412-9ED4-47BA7A2B3228}" dt="2025-09-08T16:29:57.597" v="6280" actId="14100"/>
          <ac:spMkLst>
            <pc:docMk/>
            <pc:sldMk cId="1017187517" sldId="283"/>
            <ac:spMk id="17" creationId="{06A9D54C-C4BA-0114-6C04-E2D5648E02F2}"/>
          </ac:spMkLst>
        </pc:spChg>
        <pc:spChg chg="mod">
          <ac:chgData name="희상 김" userId="f59c947e5bf71e0e" providerId="LiveId" clId="{EC43418F-7030-4412-9ED4-47BA7A2B3228}" dt="2025-09-08T16:30:02.304" v="6282" actId="20577"/>
          <ac:spMkLst>
            <pc:docMk/>
            <pc:sldMk cId="1017187517" sldId="283"/>
            <ac:spMk id="18" creationId="{7AC36624-3919-1212-AFCC-D8E5B974A20F}"/>
          </ac:spMkLst>
        </pc:spChg>
        <pc:spChg chg="mod">
          <ac:chgData name="희상 김" userId="f59c947e5bf71e0e" providerId="LiveId" clId="{EC43418F-7030-4412-9ED4-47BA7A2B3228}" dt="2025-09-08T16:28:30.773" v="6269" actId="14100"/>
          <ac:spMkLst>
            <pc:docMk/>
            <pc:sldMk cId="1017187517" sldId="283"/>
            <ac:spMk id="99" creationId="{09C0F2E2-FFCC-F6CD-37CA-776BC93B1F35}"/>
          </ac:spMkLst>
        </pc:spChg>
        <pc:grpChg chg="mod">
          <ac:chgData name="희상 김" userId="f59c947e5bf71e0e" providerId="LiveId" clId="{EC43418F-7030-4412-9ED4-47BA7A2B3228}" dt="2025-09-08T16:28:38.380" v="6270" actId="1076"/>
          <ac:grpSpMkLst>
            <pc:docMk/>
            <pc:sldMk cId="1017187517" sldId="283"/>
            <ac:grpSpMk id="4" creationId="{6AAD0932-76D2-C484-749E-1A8C779D5C02}"/>
          </ac:grpSpMkLst>
        </pc:grpChg>
        <pc:grpChg chg="mod">
          <ac:chgData name="희상 김" userId="f59c947e5bf71e0e" providerId="LiveId" clId="{EC43418F-7030-4412-9ED4-47BA7A2B3228}" dt="2025-09-08T16:28:58.549" v="6274" actId="1076"/>
          <ac:grpSpMkLst>
            <pc:docMk/>
            <pc:sldMk cId="1017187517" sldId="283"/>
            <ac:grpSpMk id="9" creationId="{8DD54F2E-F00E-B61D-722B-A9F533B6E3B5}"/>
          </ac:grpSpMkLst>
        </pc:grpChg>
        <pc:grpChg chg="mod">
          <ac:chgData name="희상 김" userId="f59c947e5bf71e0e" providerId="LiveId" clId="{EC43418F-7030-4412-9ED4-47BA7A2B3228}" dt="2025-09-08T16:29:32.404" v="6276" actId="1076"/>
          <ac:grpSpMkLst>
            <pc:docMk/>
            <pc:sldMk cId="1017187517" sldId="283"/>
            <ac:grpSpMk id="13" creationId="{775AD666-51A6-1EDD-6325-B7D2934DCB6D}"/>
          </ac:grpSpMkLst>
        </pc:grpChg>
        <pc:grpChg chg="add mod">
          <ac:chgData name="희상 김" userId="f59c947e5bf71e0e" providerId="LiveId" clId="{EC43418F-7030-4412-9ED4-47BA7A2B3228}" dt="2025-09-08T16:29:50.229" v="6279" actId="1076"/>
          <ac:grpSpMkLst>
            <pc:docMk/>
            <pc:sldMk cId="1017187517" sldId="283"/>
            <ac:grpSpMk id="16" creationId="{9882A63B-C647-7066-3381-CF828109FB9F}"/>
          </ac:grpSpMkLst>
        </pc:grpChg>
        <pc:grpChg chg="mod">
          <ac:chgData name="희상 김" userId="f59c947e5bf71e0e" providerId="LiveId" clId="{EC43418F-7030-4412-9ED4-47BA7A2B3228}" dt="2025-09-08T16:28:24.852" v="6268" actId="1076"/>
          <ac:grpSpMkLst>
            <pc:docMk/>
            <pc:sldMk cId="1017187517" sldId="283"/>
            <ac:grpSpMk id="98" creationId="{A88071B8-A1EC-B02C-7F0D-25AEEF26A21F}"/>
          </ac:grpSpMkLst>
        </pc:grpChg>
        <pc:graphicFrameChg chg="mod modGraphic">
          <ac:chgData name="희상 김" userId="f59c947e5bf71e0e" providerId="LiveId" clId="{EC43418F-7030-4412-9ED4-47BA7A2B3228}" dt="2025-09-08T17:40:29.564" v="14058"/>
          <ac:graphicFrameMkLst>
            <pc:docMk/>
            <pc:sldMk cId="1017187517" sldId="283"/>
            <ac:graphicFrameMk id="6" creationId="{EB576E14-7EF6-AF4B-59D1-6F7DE8FCBD1F}"/>
          </ac:graphicFrameMkLst>
        </pc:graphicFrameChg>
        <pc:graphicFrameChg chg="modGraphic">
          <ac:chgData name="희상 김" userId="f59c947e5bf71e0e" providerId="LiveId" clId="{EC43418F-7030-4412-9ED4-47BA7A2B3228}" dt="2025-09-08T16:34:08.501" v="7209" actId="20577"/>
          <ac:graphicFrameMkLst>
            <pc:docMk/>
            <pc:sldMk cId="1017187517" sldId="283"/>
            <ac:graphicFrameMk id="8" creationId="{BC108797-2149-AED2-8A8B-916D93322070}"/>
          </ac:graphicFrameMkLst>
        </pc:graphicFrameChg>
        <pc:picChg chg="del">
          <ac:chgData name="희상 김" userId="f59c947e5bf71e0e" providerId="LiveId" clId="{EC43418F-7030-4412-9ED4-47BA7A2B3228}" dt="2025-09-08T16:28:06.386" v="6259" actId="478"/>
          <ac:picMkLst>
            <pc:docMk/>
            <pc:sldMk cId="1017187517" sldId="283"/>
            <ac:picMk id="3" creationId="{F3D1F952-A515-6E55-9E53-25471A303A46}"/>
          </ac:picMkLst>
        </pc:picChg>
        <pc:picChg chg="add mod ord">
          <ac:chgData name="희상 김" userId="f59c947e5bf71e0e" providerId="LiveId" clId="{EC43418F-7030-4412-9ED4-47BA7A2B3228}" dt="2025-09-08T16:28:52.165" v="6273" actId="1076"/>
          <ac:picMkLst>
            <pc:docMk/>
            <pc:sldMk cId="1017187517" sldId="283"/>
            <ac:picMk id="10" creationId="{8EECFCE9-9EA9-C92D-D70B-2DD409AC6B20}"/>
          </ac:picMkLst>
        </pc:picChg>
      </pc:sldChg>
      <pc:sldChg chg="addSp delSp modSp add mod">
        <pc:chgData name="희상 김" userId="f59c947e5bf71e0e" providerId="LiveId" clId="{EC43418F-7030-4412-9ED4-47BA7A2B3228}" dt="2025-09-08T17:40:32.232" v="14059"/>
        <pc:sldMkLst>
          <pc:docMk/>
          <pc:sldMk cId="3076638763" sldId="284"/>
        </pc:sldMkLst>
        <pc:spChg chg="mod">
          <ac:chgData name="희상 김" userId="f59c947e5bf71e0e" providerId="LiveId" clId="{EC43418F-7030-4412-9ED4-47BA7A2B3228}" dt="2025-09-08T16:36:19.531" v="7337" actId="14100"/>
          <ac:spMkLst>
            <pc:docMk/>
            <pc:sldMk cId="3076638763" sldId="284"/>
            <ac:spMk id="5" creationId="{02F79D45-2FAE-9219-399F-020302148D9B}"/>
          </ac:spMkLst>
        </pc:spChg>
        <pc:spChg chg="mod">
          <ac:chgData name="희상 김" userId="f59c947e5bf71e0e" providerId="LiveId" clId="{EC43418F-7030-4412-9ED4-47BA7A2B3228}" dt="2025-09-08T16:36:22.828" v="7338" actId="1076"/>
          <ac:spMkLst>
            <pc:docMk/>
            <pc:sldMk cId="3076638763" sldId="284"/>
            <ac:spMk id="7" creationId="{F50881CB-C429-A1F1-DDF8-3F77A9B4B4A9}"/>
          </ac:spMkLst>
        </pc:spChg>
        <pc:spChg chg="mod">
          <ac:chgData name="희상 김" userId="f59c947e5bf71e0e" providerId="LiveId" clId="{EC43418F-7030-4412-9ED4-47BA7A2B3228}" dt="2025-09-08T16:36:57.179" v="7348" actId="14100"/>
          <ac:spMkLst>
            <pc:docMk/>
            <pc:sldMk cId="3076638763" sldId="284"/>
            <ac:spMk id="11" creationId="{D383EBE3-7E52-1FD8-0EC4-F77D5FF3AA82}"/>
          </ac:spMkLst>
        </pc:spChg>
        <pc:spChg chg="mod">
          <ac:chgData name="희상 김" userId="f59c947e5bf71e0e" providerId="LiveId" clId="{EC43418F-7030-4412-9ED4-47BA7A2B3228}" dt="2025-09-08T16:39:00.995" v="7385" actId="14100"/>
          <ac:spMkLst>
            <pc:docMk/>
            <pc:sldMk cId="3076638763" sldId="284"/>
            <ac:spMk id="14" creationId="{7C67F862-C236-8628-8117-2BA3D874C7A1}"/>
          </ac:spMkLst>
        </pc:spChg>
        <pc:spChg chg="mod">
          <ac:chgData name="희상 김" userId="f59c947e5bf71e0e" providerId="LiveId" clId="{EC43418F-7030-4412-9ED4-47BA7A2B3228}" dt="2025-09-08T16:36:42.795" v="7344" actId="14100"/>
          <ac:spMkLst>
            <pc:docMk/>
            <pc:sldMk cId="3076638763" sldId="284"/>
            <ac:spMk id="17" creationId="{9606A5C9-FBA9-5851-B2B8-42604C5516F3}"/>
          </ac:spMkLst>
        </pc:spChg>
        <pc:spChg chg="mod">
          <ac:chgData name="희상 김" userId="f59c947e5bf71e0e" providerId="LiveId" clId="{EC43418F-7030-4412-9ED4-47BA7A2B3228}" dt="2025-09-08T16:37:25.835" v="7359" actId="14100"/>
          <ac:spMkLst>
            <pc:docMk/>
            <pc:sldMk cId="3076638763" sldId="284"/>
            <ac:spMk id="21" creationId="{C28E3630-06C0-3AB0-E22A-7C5420639551}"/>
          </ac:spMkLst>
        </pc:spChg>
        <pc:spChg chg="mod">
          <ac:chgData name="희상 김" userId="f59c947e5bf71e0e" providerId="LiveId" clId="{EC43418F-7030-4412-9ED4-47BA7A2B3228}" dt="2025-09-08T16:37:38.350" v="7366" actId="20577"/>
          <ac:spMkLst>
            <pc:docMk/>
            <pc:sldMk cId="3076638763" sldId="284"/>
            <ac:spMk id="22" creationId="{B9EB90BA-D34F-3637-0225-452DD1D6960B}"/>
          </ac:spMkLst>
        </pc:spChg>
        <pc:spChg chg="mod">
          <ac:chgData name="희상 김" userId="f59c947e5bf71e0e" providerId="LiveId" clId="{EC43418F-7030-4412-9ED4-47BA7A2B3228}" dt="2025-09-08T16:37:05.864" v="7353" actId="571"/>
          <ac:spMkLst>
            <pc:docMk/>
            <pc:sldMk cId="3076638763" sldId="284"/>
            <ac:spMk id="25" creationId="{5808248F-2160-D139-B6C9-ED3BB5359BBC}"/>
          </ac:spMkLst>
        </pc:spChg>
        <pc:spChg chg="mod">
          <ac:chgData name="희상 김" userId="f59c947e5bf71e0e" providerId="LiveId" clId="{EC43418F-7030-4412-9ED4-47BA7A2B3228}" dt="2025-09-08T16:37:05.864" v="7353" actId="571"/>
          <ac:spMkLst>
            <pc:docMk/>
            <pc:sldMk cId="3076638763" sldId="284"/>
            <ac:spMk id="26" creationId="{7890789E-E997-F89A-1220-B613E4FB8A0E}"/>
          </ac:spMkLst>
        </pc:spChg>
        <pc:spChg chg="mod">
          <ac:chgData name="희상 김" userId="f59c947e5bf71e0e" providerId="LiveId" clId="{EC43418F-7030-4412-9ED4-47BA7A2B3228}" dt="2025-09-08T16:37:08.189" v="7355" actId="571"/>
          <ac:spMkLst>
            <pc:docMk/>
            <pc:sldMk cId="3076638763" sldId="284"/>
            <ac:spMk id="29" creationId="{F7D04C95-3CE2-1BDD-3E36-5C01AA93007E}"/>
          </ac:spMkLst>
        </pc:spChg>
        <pc:spChg chg="mod">
          <ac:chgData name="희상 김" userId="f59c947e5bf71e0e" providerId="LiveId" clId="{EC43418F-7030-4412-9ED4-47BA7A2B3228}" dt="2025-09-08T16:37:08.189" v="7355" actId="571"/>
          <ac:spMkLst>
            <pc:docMk/>
            <pc:sldMk cId="3076638763" sldId="284"/>
            <ac:spMk id="30" creationId="{ACE2BD79-CE9B-7380-6861-62AEB836B780}"/>
          </ac:spMkLst>
        </pc:spChg>
        <pc:spChg chg="mod">
          <ac:chgData name="희상 김" userId="f59c947e5bf71e0e" providerId="LiveId" clId="{EC43418F-7030-4412-9ED4-47BA7A2B3228}" dt="2025-09-08T16:37:12.296" v="7357" actId="571"/>
          <ac:spMkLst>
            <pc:docMk/>
            <pc:sldMk cId="3076638763" sldId="284"/>
            <ac:spMk id="33" creationId="{F6ED3BE8-B159-9917-6573-5368FAA0F9DA}"/>
          </ac:spMkLst>
        </pc:spChg>
        <pc:spChg chg="mod">
          <ac:chgData name="희상 김" userId="f59c947e5bf71e0e" providerId="LiveId" clId="{EC43418F-7030-4412-9ED4-47BA7A2B3228}" dt="2025-09-08T16:37:12.296" v="7357" actId="571"/>
          <ac:spMkLst>
            <pc:docMk/>
            <pc:sldMk cId="3076638763" sldId="284"/>
            <ac:spMk id="34" creationId="{F69EF70D-91BD-4EEF-96B5-26DBE54BFA77}"/>
          </ac:spMkLst>
        </pc:spChg>
        <pc:spChg chg="mod">
          <ac:chgData name="희상 김" userId="f59c947e5bf71e0e" providerId="LiveId" clId="{EC43418F-7030-4412-9ED4-47BA7A2B3228}" dt="2025-09-08T16:37:19.307" v="7358" actId="571"/>
          <ac:spMkLst>
            <pc:docMk/>
            <pc:sldMk cId="3076638763" sldId="284"/>
            <ac:spMk id="36" creationId="{EE012DE0-6A99-5B4D-6543-E6EF8C6AB8D6}"/>
          </ac:spMkLst>
        </pc:spChg>
        <pc:spChg chg="mod">
          <ac:chgData name="희상 김" userId="f59c947e5bf71e0e" providerId="LiveId" clId="{EC43418F-7030-4412-9ED4-47BA7A2B3228}" dt="2025-09-08T16:37:40.793" v="7368" actId="20577"/>
          <ac:spMkLst>
            <pc:docMk/>
            <pc:sldMk cId="3076638763" sldId="284"/>
            <ac:spMk id="37" creationId="{D4CF801E-E36A-6A50-2E9E-DCFE3CA63587}"/>
          </ac:spMkLst>
        </pc:spChg>
        <pc:spChg chg="mod">
          <ac:chgData name="희상 김" userId="f59c947e5bf71e0e" providerId="LiveId" clId="{EC43418F-7030-4412-9ED4-47BA7A2B3228}" dt="2025-09-08T16:38:21.467" v="7375" actId="14100"/>
          <ac:spMkLst>
            <pc:docMk/>
            <pc:sldMk cId="3076638763" sldId="284"/>
            <ac:spMk id="39" creationId="{1B6AB3E3-2877-2C9F-F9F2-B6793895E9E3}"/>
          </ac:spMkLst>
        </pc:spChg>
        <pc:spChg chg="mod">
          <ac:chgData name="희상 김" userId="f59c947e5bf71e0e" providerId="LiveId" clId="{EC43418F-7030-4412-9ED4-47BA7A2B3228}" dt="2025-09-08T16:38:12.756" v="7374" actId="20577"/>
          <ac:spMkLst>
            <pc:docMk/>
            <pc:sldMk cId="3076638763" sldId="284"/>
            <ac:spMk id="40" creationId="{0E0721D2-7739-91AD-BD4B-5334B49B70DE}"/>
          </ac:spMkLst>
        </pc:spChg>
        <pc:spChg chg="mod">
          <ac:chgData name="희상 김" userId="f59c947e5bf71e0e" providerId="LiveId" clId="{EC43418F-7030-4412-9ED4-47BA7A2B3228}" dt="2025-09-08T16:38:38.443" v="7378" actId="14100"/>
          <ac:spMkLst>
            <pc:docMk/>
            <pc:sldMk cId="3076638763" sldId="284"/>
            <ac:spMk id="42" creationId="{437C7FAE-C9AF-0615-B606-7E22499521D2}"/>
          </ac:spMkLst>
        </pc:spChg>
        <pc:spChg chg="mod">
          <ac:chgData name="희상 김" userId="f59c947e5bf71e0e" providerId="LiveId" clId="{EC43418F-7030-4412-9ED4-47BA7A2B3228}" dt="2025-09-08T16:38:41.364" v="7380" actId="20577"/>
          <ac:spMkLst>
            <pc:docMk/>
            <pc:sldMk cId="3076638763" sldId="284"/>
            <ac:spMk id="43" creationId="{6B703ACC-DDF9-9F58-42D5-884478E734DF}"/>
          </ac:spMkLst>
        </pc:spChg>
        <pc:spChg chg="mod">
          <ac:chgData name="희상 김" userId="f59c947e5bf71e0e" providerId="LiveId" clId="{EC43418F-7030-4412-9ED4-47BA7A2B3228}" dt="2025-09-08T16:39:31.858" v="7400" actId="1035"/>
          <ac:spMkLst>
            <pc:docMk/>
            <pc:sldMk cId="3076638763" sldId="284"/>
            <ac:spMk id="46" creationId="{4C893CDF-6535-C347-2431-F21DB775E0AE}"/>
          </ac:spMkLst>
        </pc:spChg>
        <pc:spChg chg="mod">
          <ac:chgData name="희상 김" userId="f59c947e5bf71e0e" providerId="LiveId" clId="{EC43418F-7030-4412-9ED4-47BA7A2B3228}" dt="2025-09-08T16:39:05.720" v="7386"/>
          <ac:spMkLst>
            <pc:docMk/>
            <pc:sldMk cId="3076638763" sldId="284"/>
            <ac:spMk id="47" creationId="{E7C59C42-C188-B3DC-5691-DAE07D100FD3}"/>
          </ac:spMkLst>
        </pc:spChg>
        <pc:spChg chg="mod">
          <ac:chgData name="희상 김" userId="f59c947e5bf71e0e" providerId="LiveId" clId="{EC43418F-7030-4412-9ED4-47BA7A2B3228}" dt="2025-09-08T16:36:03.667" v="7332" actId="14100"/>
          <ac:spMkLst>
            <pc:docMk/>
            <pc:sldMk cId="3076638763" sldId="284"/>
            <ac:spMk id="99" creationId="{C652B660-40A4-FE4E-382C-948C22237B2F}"/>
          </ac:spMkLst>
        </pc:spChg>
        <pc:spChg chg="mod">
          <ac:chgData name="희상 김" userId="f59c947e5bf71e0e" providerId="LiveId" clId="{EC43418F-7030-4412-9ED4-47BA7A2B3228}" dt="2025-09-08T16:36:27.323" v="7339" actId="1076"/>
          <ac:spMkLst>
            <pc:docMk/>
            <pc:sldMk cId="3076638763" sldId="284"/>
            <ac:spMk id="100" creationId="{BD151A5B-1D0D-BBB6-D3A1-93828460AE98}"/>
          </ac:spMkLst>
        </pc:spChg>
        <pc:grpChg chg="mod">
          <ac:chgData name="희상 김" userId="f59c947e5bf71e0e" providerId="LiveId" clId="{EC43418F-7030-4412-9ED4-47BA7A2B3228}" dt="2025-09-08T16:36:10.691" v="7335" actId="1076"/>
          <ac:grpSpMkLst>
            <pc:docMk/>
            <pc:sldMk cId="3076638763" sldId="284"/>
            <ac:grpSpMk id="4" creationId="{E7CEA707-F47C-4E77-9CAD-B337E6212E53}"/>
          </ac:grpSpMkLst>
        </pc:grpChg>
        <pc:grpChg chg="mod">
          <ac:chgData name="희상 김" userId="f59c947e5bf71e0e" providerId="LiveId" clId="{EC43418F-7030-4412-9ED4-47BA7A2B3228}" dt="2025-09-08T16:36:52.523" v="7347" actId="1076"/>
          <ac:grpSpMkLst>
            <pc:docMk/>
            <pc:sldMk cId="3076638763" sldId="284"/>
            <ac:grpSpMk id="9" creationId="{BCBC92A5-0673-203E-AF20-1EF4499C1237}"/>
          </ac:grpSpMkLst>
        </pc:grpChg>
        <pc:grpChg chg="mod">
          <ac:chgData name="희상 김" userId="f59c947e5bf71e0e" providerId="LiveId" clId="{EC43418F-7030-4412-9ED4-47BA7A2B3228}" dt="2025-09-08T16:38:52.819" v="7383" actId="1076"/>
          <ac:grpSpMkLst>
            <pc:docMk/>
            <pc:sldMk cId="3076638763" sldId="284"/>
            <ac:grpSpMk id="13" creationId="{37850B7F-FFEF-2C91-80B7-42AA17389C95}"/>
          </ac:grpSpMkLst>
        </pc:grpChg>
        <pc:grpChg chg="mod">
          <ac:chgData name="희상 김" userId="f59c947e5bf71e0e" providerId="LiveId" clId="{EC43418F-7030-4412-9ED4-47BA7A2B3228}" dt="2025-09-08T16:36:35.329" v="7343" actId="14100"/>
          <ac:grpSpMkLst>
            <pc:docMk/>
            <pc:sldMk cId="3076638763" sldId="284"/>
            <ac:grpSpMk id="16" creationId="{AA3A84D6-3036-9054-0353-71592C58C71F}"/>
          </ac:grpSpMkLst>
        </pc:grpChg>
        <pc:grpChg chg="add mod">
          <ac:chgData name="희상 김" userId="f59c947e5bf71e0e" providerId="LiveId" clId="{EC43418F-7030-4412-9ED4-47BA7A2B3228}" dt="2025-09-08T16:37:03.299" v="7349" actId="571"/>
          <ac:grpSpMkLst>
            <pc:docMk/>
            <pc:sldMk cId="3076638763" sldId="284"/>
            <ac:grpSpMk id="20" creationId="{E1639781-79E6-1878-488F-231A34B3E203}"/>
          </ac:grpSpMkLst>
        </pc:grpChg>
        <pc:grpChg chg="add mod">
          <ac:chgData name="희상 김" userId="f59c947e5bf71e0e" providerId="LiveId" clId="{EC43418F-7030-4412-9ED4-47BA7A2B3228}" dt="2025-09-08T16:37:05.864" v="7353" actId="571"/>
          <ac:grpSpMkLst>
            <pc:docMk/>
            <pc:sldMk cId="3076638763" sldId="284"/>
            <ac:grpSpMk id="24" creationId="{B6FAD061-3AB9-E606-3961-16754402AA53}"/>
          </ac:grpSpMkLst>
        </pc:grpChg>
        <pc:grpChg chg="add mod">
          <ac:chgData name="희상 김" userId="f59c947e5bf71e0e" providerId="LiveId" clId="{EC43418F-7030-4412-9ED4-47BA7A2B3228}" dt="2025-09-08T16:37:08.189" v="7355" actId="571"/>
          <ac:grpSpMkLst>
            <pc:docMk/>
            <pc:sldMk cId="3076638763" sldId="284"/>
            <ac:grpSpMk id="28" creationId="{70134A30-5955-2EDB-8379-D59B6378EE59}"/>
          </ac:grpSpMkLst>
        </pc:grpChg>
        <pc:grpChg chg="add mod">
          <ac:chgData name="희상 김" userId="f59c947e5bf71e0e" providerId="LiveId" clId="{EC43418F-7030-4412-9ED4-47BA7A2B3228}" dt="2025-09-08T16:37:12.296" v="7357" actId="571"/>
          <ac:grpSpMkLst>
            <pc:docMk/>
            <pc:sldMk cId="3076638763" sldId="284"/>
            <ac:grpSpMk id="32" creationId="{53A0C828-694B-3DBB-7DA6-830D5E2AF462}"/>
          </ac:grpSpMkLst>
        </pc:grpChg>
        <pc:grpChg chg="add mod">
          <ac:chgData name="희상 김" userId="f59c947e5bf71e0e" providerId="LiveId" clId="{EC43418F-7030-4412-9ED4-47BA7A2B3228}" dt="2025-09-08T16:37:19.307" v="7358" actId="571"/>
          <ac:grpSpMkLst>
            <pc:docMk/>
            <pc:sldMk cId="3076638763" sldId="284"/>
            <ac:grpSpMk id="35" creationId="{8E1A36EF-3949-9762-51B1-6275E812D2F6}"/>
          </ac:grpSpMkLst>
        </pc:grpChg>
        <pc:grpChg chg="add mod">
          <ac:chgData name="희상 김" userId="f59c947e5bf71e0e" providerId="LiveId" clId="{EC43418F-7030-4412-9ED4-47BA7A2B3228}" dt="2025-09-08T16:38:08.787" v="7372" actId="1076"/>
          <ac:grpSpMkLst>
            <pc:docMk/>
            <pc:sldMk cId="3076638763" sldId="284"/>
            <ac:grpSpMk id="38" creationId="{360E248A-1E37-C789-CB37-34559B50395A}"/>
          </ac:grpSpMkLst>
        </pc:grpChg>
        <pc:grpChg chg="add mod">
          <ac:chgData name="희상 김" userId="f59c947e5bf71e0e" providerId="LiveId" clId="{EC43418F-7030-4412-9ED4-47BA7A2B3228}" dt="2025-09-08T16:38:33.107" v="7377" actId="1076"/>
          <ac:grpSpMkLst>
            <pc:docMk/>
            <pc:sldMk cId="3076638763" sldId="284"/>
            <ac:grpSpMk id="41" creationId="{3D47B30C-5EF7-F710-1334-F9B2D74E37A7}"/>
          </ac:grpSpMkLst>
        </pc:grpChg>
        <pc:grpChg chg="add mod">
          <ac:chgData name="희상 김" userId="f59c947e5bf71e0e" providerId="LiveId" clId="{EC43418F-7030-4412-9ED4-47BA7A2B3228}" dt="2025-09-08T16:39:21.690" v="7390" actId="1076"/>
          <ac:grpSpMkLst>
            <pc:docMk/>
            <pc:sldMk cId="3076638763" sldId="284"/>
            <ac:grpSpMk id="45" creationId="{F80B8F87-6638-FD51-28E8-7D90D9C637FD}"/>
          </ac:grpSpMkLst>
        </pc:grpChg>
        <pc:grpChg chg="mod">
          <ac:chgData name="희상 김" userId="f59c947e5bf71e0e" providerId="LiveId" clId="{EC43418F-7030-4412-9ED4-47BA7A2B3228}" dt="2025-09-08T16:35:59.731" v="7331" actId="1076"/>
          <ac:grpSpMkLst>
            <pc:docMk/>
            <pc:sldMk cId="3076638763" sldId="284"/>
            <ac:grpSpMk id="98" creationId="{2A9EFE1D-7623-DED4-DA4C-9FBF94860B56}"/>
          </ac:grpSpMkLst>
        </pc:grpChg>
        <pc:graphicFrameChg chg="mod modGraphic">
          <ac:chgData name="희상 김" userId="f59c947e5bf71e0e" providerId="LiveId" clId="{EC43418F-7030-4412-9ED4-47BA7A2B3228}" dt="2025-09-08T17:40:32.232" v="14059"/>
          <ac:graphicFrameMkLst>
            <pc:docMk/>
            <pc:sldMk cId="3076638763" sldId="284"/>
            <ac:graphicFrameMk id="6" creationId="{CAFFFE3B-2A54-B3C7-6242-EB3B3896F933}"/>
          </ac:graphicFrameMkLst>
        </pc:graphicFrameChg>
        <pc:graphicFrameChg chg="mod modGraphic">
          <ac:chgData name="희상 김" userId="f59c947e5bf71e0e" providerId="LiveId" clId="{EC43418F-7030-4412-9ED4-47BA7A2B3228}" dt="2025-09-08T16:42:09.057" v="8138" actId="20577"/>
          <ac:graphicFrameMkLst>
            <pc:docMk/>
            <pc:sldMk cId="3076638763" sldId="284"/>
            <ac:graphicFrameMk id="8" creationId="{CCAFBA1C-4215-8005-B913-F407669F899B}"/>
          </ac:graphicFrameMkLst>
        </pc:graphicFrameChg>
        <pc:picChg chg="add mod ord">
          <ac:chgData name="희상 김" userId="f59c947e5bf71e0e" providerId="LiveId" clId="{EC43418F-7030-4412-9ED4-47BA7A2B3228}" dt="2025-09-08T16:39:12.639" v="7388" actId="1076"/>
          <ac:picMkLst>
            <pc:docMk/>
            <pc:sldMk cId="3076638763" sldId="284"/>
            <ac:picMk id="3" creationId="{A12C2E53-0DC2-6D4D-B030-32E5E8FC9C96}"/>
          </ac:picMkLst>
        </pc:picChg>
        <pc:picChg chg="del">
          <ac:chgData name="희상 김" userId="f59c947e5bf71e0e" providerId="LiveId" clId="{EC43418F-7030-4412-9ED4-47BA7A2B3228}" dt="2025-09-08T16:35:34.365" v="7311" actId="478"/>
          <ac:picMkLst>
            <pc:docMk/>
            <pc:sldMk cId="3076638763" sldId="284"/>
            <ac:picMk id="10" creationId="{867BCCD2-C312-8FE1-01B6-C0B36587C84D}"/>
          </ac:picMkLst>
        </pc:picChg>
        <pc:picChg chg="add mod">
          <ac:chgData name="희상 김" userId="f59c947e5bf71e0e" providerId="LiveId" clId="{EC43418F-7030-4412-9ED4-47BA7A2B3228}" dt="2025-09-08T16:36:48.578" v="7346" actId="571"/>
          <ac:picMkLst>
            <pc:docMk/>
            <pc:sldMk cId="3076638763" sldId="284"/>
            <ac:picMk id="19" creationId="{A8A299FA-0FCB-B034-C909-E05CF742ACA2}"/>
          </ac:picMkLst>
        </pc:picChg>
        <pc:picChg chg="add mod">
          <ac:chgData name="희상 김" userId="f59c947e5bf71e0e" providerId="LiveId" clId="{EC43418F-7030-4412-9ED4-47BA7A2B3228}" dt="2025-09-08T16:37:05.864" v="7353" actId="571"/>
          <ac:picMkLst>
            <pc:docMk/>
            <pc:sldMk cId="3076638763" sldId="284"/>
            <ac:picMk id="23" creationId="{AF01E6C8-4E6A-F693-3029-C4D2AADA8849}"/>
          </ac:picMkLst>
        </pc:picChg>
        <pc:picChg chg="add mod">
          <ac:chgData name="희상 김" userId="f59c947e5bf71e0e" providerId="LiveId" clId="{EC43418F-7030-4412-9ED4-47BA7A2B3228}" dt="2025-09-08T16:37:08.189" v="7355" actId="571"/>
          <ac:picMkLst>
            <pc:docMk/>
            <pc:sldMk cId="3076638763" sldId="284"/>
            <ac:picMk id="27" creationId="{12E24741-5656-E583-51FF-CCE9131BD86D}"/>
          </ac:picMkLst>
        </pc:picChg>
        <pc:picChg chg="add mod">
          <ac:chgData name="희상 김" userId="f59c947e5bf71e0e" providerId="LiveId" clId="{EC43418F-7030-4412-9ED4-47BA7A2B3228}" dt="2025-09-08T16:37:12.296" v="7357" actId="571"/>
          <ac:picMkLst>
            <pc:docMk/>
            <pc:sldMk cId="3076638763" sldId="284"/>
            <ac:picMk id="31" creationId="{0AC90A71-D165-7A03-D48F-E8DA7BAC105B}"/>
          </ac:picMkLst>
        </pc:picChg>
        <pc:picChg chg="add mod">
          <ac:chgData name="희상 김" userId="f59c947e5bf71e0e" providerId="LiveId" clId="{EC43418F-7030-4412-9ED4-47BA7A2B3228}" dt="2025-09-08T16:38:44.791" v="7382" actId="571"/>
          <ac:picMkLst>
            <pc:docMk/>
            <pc:sldMk cId="3076638763" sldId="284"/>
            <ac:picMk id="44" creationId="{7ED69840-7F05-5272-23D8-630655096D24}"/>
          </ac:picMkLst>
        </pc:picChg>
      </pc:sldChg>
      <pc:sldChg chg="addSp delSp modSp add mod">
        <pc:chgData name="희상 김" userId="f59c947e5bf71e0e" providerId="LiveId" clId="{EC43418F-7030-4412-9ED4-47BA7A2B3228}" dt="2025-09-08T17:40:34.654" v="14060"/>
        <pc:sldMkLst>
          <pc:docMk/>
          <pc:sldMk cId="1444007851" sldId="285"/>
        </pc:sldMkLst>
        <pc:spChg chg="mod">
          <ac:chgData name="희상 김" userId="f59c947e5bf71e0e" providerId="LiveId" clId="{EC43418F-7030-4412-9ED4-47BA7A2B3228}" dt="2025-09-08T16:44:43.227" v="8195" actId="14100"/>
          <ac:spMkLst>
            <pc:docMk/>
            <pc:sldMk cId="1444007851" sldId="285"/>
            <ac:spMk id="11" creationId="{F8184020-F1C5-37FC-01A5-03C034B6EFD2}"/>
          </ac:spMkLst>
        </pc:spChg>
        <pc:spChg chg="mod">
          <ac:chgData name="희상 김" userId="f59c947e5bf71e0e" providerId="LiveId" clId="{EC43418F-7030-4412-9ED4-47BA7A2B3228}" dt="2025-09-08T16:44:56.458" v="8197" actId="14100"/>
          <ac:spMkLst>
            <pc:docMk/>
            <pc:sldMk cId="1444007851" sldId="285"/>
            <ac:spMk id="21" creationId="{975CAAC8-DE3F-BD4F-DE7B-9D770BC8E85E}"/>
          </ac:spMkLst>
        </pc:spChg>
        <pc:spChg chg="mod">
          <ac:chgData name="희상 김" userId="f59c947e5bf71e0e" providerId="LiveId" clId="{EC43418F-7030-4412-9ED4-47BA7A2B3228}" dt="2025-09-08T16:43:56.802" v="8179" actId="14100"/>
          <ac:spMkLst>
            <pc:docMk/>
            <pc:sldMk cId="1444007851" sldId="285"/>
            <ac:spMk id="23" creationId="{BB5302EB-C8C1-9F65-52A4-087520A82C95}"/>
          </ac:spMkLst>
        </pc:spChg>
        <pc:spChg chg="mod">
          <ac:chgData name="희상 김" userId="f59c947e5bf71e0e" providerId="LiveId" clId="{EC43418F-7030-4412-9ED4-47BA7A2B3228}" dt="2025-09-08T16:46:38.174" v="8459" actId="20577"/>
          <ac:spMkLst>
            <pc:docMk/>
            <pc:sldMk cId="1444007851" sldId="285"/>
            <ac:spMk id="24" creationId="{433C958C-2463-EAE6-4B30-CC88E3A48A5C}"/>
          </ac:spMkLst>
        </pc:spChg>
        <pc:spChg chg="mod">
          <ac:chgData name="희상 김" userId="f59c947e5bf71e0e" providerId="LiveId" clId="{EC43418F-7030-4412-9ED4-47BA7A2B3228}" dt="2025-09-08T16:45:11.050" v="8199" actId="14100"/>
          <ac:spMkLst>
            <pc:docMk/>
            <pc:sldMk cId="1444007851" sldId="285"/>
            <ac:spMk id="36" creationId="{89E12FD5-87FA-3DF2-FA8B-F81CD59A8104}"/>
          </ac:spMkLst>
        </pc:spChg>
        <pc:spChg chg="mod">
          <ac:chgData name="희상 김" userId="f59c947e5bf71e0e" providerId="LiveId" clId="{EC43418F-7030-4412-9ED4-47BA7A2B3228}" dt="2025-09-08T16:43:37.090" v="8167" actId="14100"/>
          <ac:spMkLst>
            <pc:docMk/>
            <pc:sldMk cId="1444007851" sldId="285"/>
            <ac:spMk id="99" creationId="{C54E4BFD-07A8-31BF-08BF-5926CAC7B61B}"/>
          </ac:spMkLst>
        </pc:spChg>
        <pc:grpChg chg="del">
          <ac:chgData name="희상 김" userId="f59c947e5bf71e0e" providerId="LiveId" clId="{EC43418F-7030-4412-9ED4-47BA7A2B3228}" dt="2025-09-08T16:43:05.091" v="8159" actId="478"/>
          <ac:grpSpMkLst>
            <pc:docMk/>
            <pc:sldMk cId="1444007851" sldId="285"/>
            <ac:grpSpMk id="4" creationId="{672BA831-F92C-44AE-7B5F-E20D2E42ABF9}"/>
          </ac:grpSpMkLst>
        </pc:grpChg>
        <pc:grpChg chg="mod">
          <ac:chgData name="희상 김" userId="f59c947e5bf71e0e" providerId="LiveId" clId="{EC43418F-7030-4412-9ED4-47BA7A2B3228}" dt="2025-09-08T16:44:30.294" v="8193" actId="14100"/>
          <ac:grpSpMkLst>
            <pc:docMk/>
            <pc:sldMk cId="1444007851" sldId="285"/>
            <ac:grpSpMk id="9" creationId="{5CBB97EE-C3E5-9A98-1A67-40CE19130F02}"/>
          </ac:grpSpMkLst>
        </pc:grpChg>
        <pc:grpChg chg="del">
          <ac:chgData name="희상 김" userId="f59c947e5bf71e0e" providerId="LiveId" clId="{EC43418F-7030-4412-9ED4-47BA7A2B3228}" dt="2025-09-08T16:43:05.091" v="8159" actId="478"/>
          <ac:grpSpMkLst>
            <pc:docMk/>
            <pc:sldMk cId="1444007851" sldId="285"/>
            <ac:grpSpMk id="13" creationId="{F3CD2312-4CE2-D33D-5CCA-2EA118173D63}"/>
          </ac:grpSpMkLst>
        </pc:grpChg>
        <pc:grpChg chg="del">
          <ac:chgData name="희상 김" userId="f59c947e5bf71e0e" providerId="LiveId" clId="{EC43418F-7030-4412-9ED4-47BA7A2B3228}" dt="2025-09-08T16:43:05.091" v="8159" actId="478"/>
          <ac:grpSpMkLst>
            <pc:docMk/>
            <pc:sldMk cId="1444007851" sldId="285"/>
            <ac:grpSpMk id="16" creationId="{586EBD7D-5D03-68E6-2BE4-E9F5DB35536C}"/>
          </ac:grpSpMkLst>
        </pc:grpChg>
        <pc:grpChg chg="add mod">
          <ac:chgData name="희상 김" userId="f59c947e5bf71e0e" providerId="LiveId" clId="{EC43418F-7030-4412-9ED4-47BA7A2B3228}" dt="2025-09-08T16:43:51.787" v="8178" actId="1035"/>
          <ac:grpSpMkLst>
            <pc:docMk/>
            <pc:sldMk cId="1444007851" sldId="285"/>
            <ac:grpSpMk id="19" creationId="{DD73285D-ADC3-866F-92D9-0E6D81004709}"/>
          </ac:grpSpMkLst>
        </pc:grpChg>
        <pc:grpChg chg="mod">
          <ac:chgData name="희상 김" userId="f59c947e5bf71e0e" providerId="LiveId" clId="{EC43418F-7030-4412-9ED4-47BA7A2B3228}" dt="2025-09-08T16:44:51.705" v="8196" actId="1076"/>
          <ac:grpSpMkLst>
            <pc:docMk/>
            <pc:sldMk cId="1444007851" sldId="285"/>
            <ac:grpSpMk id="20" creationId="{3091C74E-1679-F541-2013-DC04E9F585C4}"/>
          </ac:grpSpMkLst>
        </pc:grpChg>
        <pc:grpChg chg="mod">
          <ac:chgData name="희상 김" userId="f59c947e5bf71e0e" providerId="LiveId" clId="{EC43418F-7030-4412-9ED4-47BA7A2B3228}" dt="2025-09-08T16:45:03.050" v="8198" actId="1076"/>
          <ac:grpSpMkLst>
            <pc:docMk/>
            <pc:sldMk cId="1444007851" sldId="285"/>
            <ac:grpSpMk id="35" creationId="{2429AB31-3E12-F5D8-AA55-95628F0C9CBC}"/>
          </ac:grpSpMkLst>
        </pc:grpChg>
        <pc:grpChg chg="del">
          <ac:chgData name="희상 김" userId="f59c947e5bf71e0e" providerId="LiveId" clId="{EC43418F-7030-4412-9ED4-47BA7A2B3228}" dt="2025-09-08T16:43:05.091" v="8159" actId="478"/>
          <ac:grpSpMkLst>
            <pc:docMk/>
            <pc:sldMk cId="1444007851" sldId="285"/>
            <ac:grpSpMk id="38" creationId="{015ECE02-3971-1C23-2096-873A09994147}"/>
          </ac:grpSpMkLst>
        </pc:grpChg>
        <pc:grpChg chg="del">
          <ac:chgData name="희상 김" userId="f59c947e5bf71e0e" providerId="LiveId" clId="{EC43418F-7030-4412-9ED4-47BA7A2B3228}" dt="2025-09-08T16:43:05.091" v="8159" actId="478"/>
          <ac:grpSpMkLst>
            <pc:docMk/>
            <pc:sldMk cId="1444007851" sldId="285"/>
            <ac:grpSpMk id="41" creationId="{7CB6FC36-DB6F-F14B-B634-0B4F1217BD56}"/>
          </ac:grpSpMkLst>
        </pc:grpChg>
        <pc:grpChg chg="del">
          <ac:chgData name="희상 김" userId="f59c947e5bf71e0e" providerId="LiveId" clId="{EC43418F-7030-4412-9ED4-47BA7A2B3228}" dt="2025-09-08T16:43:05.091" v="8159" actId="478"/>
          <ac:grpSpMkLst>
            <pc:docMk/>
            <pc:sldMk cId="1444007851" sldId="285"/>
            <ac:grpSpMk id="45" creationId="{C51D7C2A-E87A-04F8-CBA6-A0D1580DEB00}"/>
          </ac:grpSpMkLst>
        </pc:grpChg>
        <pc:grpChg chg="mod">
          <ac:chgData name="희상 김" userId="f59c947e5bf71e0e" providerId="LiveId" clId="{EC43418F-7030-4412-9ED4-47BA7A2B3228}" dt="2025-09-08T16:43:24.282" v="8163" actId="1076"/>
          <ac:grpSpMkLst>
            <pc:docMk/>
            <pc:sldMk cId="1444007851" sldId="285"/>
            <ac:grpSpMk id="98" creationId="{0D96C00E-B1F6-23B7-CE1F-C51D2343C281}"/>
          </ac:grpSpMkLst>
        </pc:grpChg>
        <pc:graphicFrameChg chg="mod modGraphic">
          <ac:chgData name="희상 김" userId="f59c947e5bf71e0e" providerId="LiveId" clId="{EC43418F-7030-4412-9ED4-47BA7A2B3228}" dt="2025-09-08T17:40:34.654" v="14060"/>
          <ac:graphicFrameMkLst>
            <pc:docMk/>
            <pc:sldMk cId="1444007851" sldId="285"/>
            <ac:graphicFrameMk id="6" creationId="{A4CD5293-A0A1-E35A-4F49-FB2F6E0BD260}"/>
          </ac:graphicFrameMkLst>
        </pc:graphicFrameChg>
        <pc:graphicFrameChg chg="modGraphic">
          <ac:chgData name="희상 김" userId="f59c947e5bf71e0e" providerId="LiveId" clId="{EC43418F-7030-4412-9ED4-47BA7A2B3228}" dt="2025-09-08T16:48:24.791" v="8772" actId="20577"/>
          <ac:graphicFrameMkLst>
            <pc:docMk/>
            <pc:sldMk cId="1444007851" sldId="285"/>
            <ac:graphicFrameMk id="8" creationId="{9CDFE48E-1FDB-E37E-1608-3B24D6E84080}"/>
          </ac:graphicFrameMkLst>
        </pc:graphicFrameChg>
        <pc:graphicFrameChg chg="add">
          <ac:chgData name="희상 김" userId="f59c947e5bf71e0e" providerId="LiveId" clId="{EC43418F-7030-4412-9ED4-47BA7A2B3228}" dt="2025-09-08T16:48:40.006" v="8773"/>
          <ac:graphicFrameMkLst>
            <pc:docMk/>
            <pc:sldMk cId="1444007851" sldId="285"/>
            <ac:graphicFrameMk id="25" creationId="{41B593ED-9125-723E-553F-64B4274C2388}"/>
          </ac:graphicFrameMkLst>
        </pc:graphicFrameChg>
        <pc:picChg chg="del">
          <ac:chgData name="희상 김" userId="f59c947e5bf71e0e" providerId="LiveId" clId="{EC43418F-7030-4412-9ED4-47BA7A2B3228}" dt="2025-09-08T16:42:44.466" v="8152" actId="478"/>
          <ac:picMkLst>
            <pc:docMk/>
            <pc:sldMk cId="1444007851" sldId="285"/>
            <ac:picMk id="3" creationId="{9A8A8ADC-92ED-44AA-03AD-3C84C526935E}"/>
          </ac:picMkLst>
        </pc:picChg>
        <pc:picChg chg="add mod ord">
          <ac:chgData name="희상 김" userId="f59c947e5bf71e0e" providerId="LiveId" clId="{EC43418F-7030-4412-9ED4-47BA7A2B3228}" dt="2025-09-08T16:43:01.906" v="8158" actId="1076"/>
          <ac:picMkLst>
            <pc:docMk/>
            <pc:sldMk cId="1444007851" sldId="285"/>
            <ac:picMk id="10" creationId="{4BA8F59A-3BB2-6DF3-732D-5D5D8D9E995A}"/>
          </ac:picMkLst>
        </pc:picChg>
      </pc:sldChg>
      <pc:sldChg chg="add del">
        <pc:chgData name="희상 김" userId="f59c947e5bf71e0e" providerId="LiveId" clId="{EC43418F-7030-4412-9ED4-47BA7A2B3228}" dt="2025-09-08T16:35:35.330" v="7313"/>
        <pc:sldMkLst>
          <pc:docMk/>
          <pc:sldMk cId="3150548755" sldId="285"/>
        </pc:sldMkLst>
      </pc:sldChg>
      <pc:sldChg chg="addSp delSp modSp add del mod">
        <pc:chgData name="희상 김" userId="f59c947e5bf71e0e" providerId="LiveId" clId="{EC43418F-7030-4412-9ED4-47BA7A2B3228}" dt="2025-09-08T17:40:37.309" v="14061"/>
        <pc:sldMkLst>
          <pc:docMk/>
          <pc:sldMk cId="2407112217" sldId="286"/>
        </pc:sldMkLst>
        <pc:spChg chg="mod">
          <ac:chgData name="희상 김" userId="f59c947e5bf71e0e" providerId="LiveId" clId="{EC43418F-7030-4412-9ED4-47BA7A2B3228}" dt="2025-09-08T16:52:41.281" v="8853" actId="14100"/>
          <ac:spMkLst>
            <pc:docMk/>
            <pc:sldMk cId="2407112217" sldId="286"/>
            <ac:spMk id="5" creationId="{837A901E-A67F-D862-FFCD-55E129148110}"/>
          </ac:spMkLst>
        </pc:spChg>
        <pc:spChg chg="mod">
          <ac:chgData name="희상 김" userId="f59c947e5bf71e0e" providerId="LiveId" clId="{EC43418F-7030-4412-9ED4-47BA7A2B3228}" dt="2025-09-08T16:52:58.539" v="8859" actId="20577"/>
          <ac:spMkLst>
            <pc:docMk/>
            <pc:sldMk cId="2407112217" sldId="286"/>
            <ac:spMk id="7" creationId="{1926541A-6D4F-F984-843F-D6AC975C3799}"/>
          </ac:spMkLst>
        </pc:spChg>
        <pc:spChg chg="mod">
          <ac:chgData name="희상 김" userId="f59c947e5bf71e0e" providerId="LiveId" clId="{EC43418F-7030-4412-9ED4-47BA7A2B3228}" dt="2025-09-08T16:53:16.649" v="8869" actId="14100"/>
          <ac:spMkLst>
            <pc:docMk/>
            <pc:sldMk cId="2407112217" sldId="286"/>
            <ac:spMk id="11" creationId="{5C37D6FA-03E8-A369-CAC4-69139F9DB570}"/>
          </ac:spMkLst>
        </pc:spChg>
        <pc:spChg chg="add mod">
          <ac:chgData name="희상 김" userId="f59c947e5bf71e0e" providerId="LiveId" clId="{EC43418F-7030-4412-9ED4-47BA7A2B3228}" dt="2025-09-08T16:52:43.611" v="8854"/>
          <ac:spMkLst>
            <pc:docMk/>
            <pc:sldMk cId="2407112217" sldId="286"/>
            <ac:spMk id="13" creationId="{ADDDD3B8-C76A-8928-5D02-97B3E0C6D031}"/>
          </ac:spMkLst>
        </pc:spChg>
        <pc:spChg chg="mod">
          <ac:chgData name="희상 김" userId="f59c947e5bf71e0e" providerId="LiveId" clId="{EC43418F-7030-4412-9ED4-47BA7A2B3228}" dt="2025-09-08T16:52:55.778" v="8857" actId="14100"/>
          <ac:spMkLst>
            <pc:docMk/>
            <pc:sldMk cId="2407112217" sldId="286"/>
            <ac:spMk id="15" creationId="{3036DBCE-F3CD-2A85-D56D-5AB9CBC8A12D}"/>
          </ac:spMkLst>
        </pc:spChg>
        <pc:spChg chg="mod">
          <ac:chgData name="희상 김" userId="f59c947e5bf71e0e" providerId="LiveId" clId="{EC43418F-7030-4412-9ED4-47BA7A2B3228}" dt="2025-09-08T16:53:01.875" v="8865" actId="20577"/>
          <ac:spMkLst>
            <pc:docMk/>
            <pc:sldMk cId="2407112217" sldId="286"/>
            <ac:spMk id="16" creationId="{00C1258F-8313-57DC-6380-A14EF66CEA2B}"/>
          </ac:spMkLst>
        </pc:spChg>
        <pc:spChg chg="mod">
          <ac:chgData name="희상 김" userId="f59c947e5bf71e0e" providerId="LiveId" clId="{EC43418F-7030-4412-9ED4-47BA7A2B3228}" dt="2025-09-08T16:53:32.145" v="8871" actId="14100"/>
          <ac:spMkLst>
            <pc:docMk/>
            <pc:sldMk cId="2407112217" sldId="286"/>
            <ac:spMk id="21" creationId="{4C69A418-C818-68F6-91C7-2D2364AE356E}"/>
          </ac:spMkLst>
        </pc:spChg>
        <pc:spChg chg="mod">
          <ac:chgData name="희상 김" userId="f59c947e5bf71e0e" providerId="LiveId" clId="{EC43418F-7030-4412-9ED4-47BA7A2B3228}" dt="2025-09-08T16:52:16.153" v="8846" actId="14100"/>
          <ac:spMkLst>
            <pc:docMk/>
            <pc:sldMk cId="2407112217" sldId="286"/>
            <ac:spMk id="23" creationId="{138F2109-E51D-442B-2EF7-44D13E152748}"/>
          </ac:spMkLst>
        </pc:spChg>
        <pc:spChg chg="mod">
          <ac:chgData name="희상 김" userId="f59c947e5bf71e0e" providerId="LiveId" clId="{EC43418F-7030-4412-9ED4-47BA7A2B3228}" dt="2025-09-08T16:53:48.913" v="8873" actId="14100"/>
          <ac:spMkLst>
            <pc:docMk/>
            <pc:sldMk cId="2407112217" sldId="286"/>
            <ac:spMk id="36" creationId="{36929325-0742-341E-59B0-72793A48617F}"/>
          </ac:spMkLst>
        </pc:spChg>
        <pc:spChg chg="mod">
          <ac:chgData name="희상 김" userId="f59c947e5bf71e0e" providerId="LiveId" clId="{EC43418F-7030-4412-9ED4-47BA7A2B3228}" dt="2025-09-08T16:53:53.490" v="8878" actId="20577"/>
          <ac:spMkLst>
            <pc:docMk/>
            <pc:sldMk cId="2407112217" sldId="286"/>
            <ac:spMk id="37" creationId="{E052D226-D488-C49A-BF32-D1469C406099}"/>
          </ac:spMkLst>
        </pc:spChg>
        <pc:spChg chg="mod">
          <ac:chgData name="희상 김" userId="f59c947e5bf71e0e" providerId="LiveId" clId="{EC43418F-7030-4412-9ED4-47BA7A2B3228}" dt="2025-09-08T16:52:27.082" v="8848" actId="14100"/>
          <ac:spMkLst>
            <pc:docMk/>
            <pc:sldMk cId="2407112217" sldId="286"/>
            <ac:spMk id="99" creationId="{64E25DFB-AC76-5DFB-0F5C-316A56401B17}"/>
          </ac:spMkLst>
        </pc:spChg>
        <pc:grpChg chg="add mod">
          <ac:chgData name="희상 김" userId="f59c947e5bf71e0e" providerId="LiveId" clId="{EC43418F-7030-4412-9ED4-47BA7A2B3228}" dt="2025-09-08T16:52:36.680" v="8852" actId="1076"/>
          <ac:grpSpMkLst>
            <pc:docMk/>
            <pc:sldMk cId="2407112217" sldId="286"/>
            <ac:grpSpMk id="4" creationId="{E04854E2-9F87-36C5-3555-FE577D913CFC}"/>
          </ac:grpSpMkLst>
        </pc:grpChg>
        <pc:grpChg chg="mod">
          <ac:chgData name="희상 김" userId="f59c947e5bf71e0e" providerId="LiveId" clId="{EC43418F-7030-4412-9ED4-47BA7A2B3228}" dt="2025-09-08T16:53:11.970" v="8868" actId="1076"/>
          <ac:grpSpMkLst>
            <pc:docMk/>
            <pc:sldMk cId="2407112217" sldId="286"/>
            <ac:grpSpMk id="9" creationId="{C48CF3C2-31BF-EEBA-917E-27CF3F5420DD}"/>
          </ac:grpSpMkLst>
        </pc:grpChg>
        <pc:grpChg chg="add mod">
          <ac:chgData name="희상 김" userId="f59c947e5bf71e0e" providerId="LiveId" clId="{EC43418F-7030-4412-9ED4-47BA7A2B3228}" dt="2025-09-08T16:52:50.505" v="8856" actId="1076"/>
          <ac:grpSpMkLst>
            <pc:docMk/>
            <pc:sldMk cId="2407112217" sldId="286"/>
            <ac:grpSpMk id="14" creationId="{793B0990-5392-73F3-EE4F-70A6CFB90489}"/>
          </ac:grpSpMkLst>
        </pc:grpChg>
        <pc:grpChg chg="mod">
          <ac:chgData name="희상 김" userId="f59c947e5bf71e0e" providerId="LiveId" clId="{EC43418F-7030-4412-9ED4-47BA7A2B3228}" dt="2025-09-08T16:52:12.377" v="8845" actId="1076"/>
          <ac:grpSpMkLst>
            <pc:docMk/>
            <pc:sldMk cId="2407112217" sldId="286"/>
            <ac:grpSpMk id="19" creationId="{46C4A7D0-AFC4-DF07-C086-E642FE6D4555}"/>
          </ac:grpSpMkLst>
        </pc:grpChg>
        <pc:grpChg chg="mod">
          <ac:chgData name="희상 김" userId="f59c947e5bf71e0e" providerId="LiveId" clId="{EC43418F-7030-4412-9ED4-47BA7A2B3228}" dt="2025-09-08T16:53:24.937" v="8870" actId="1076"/>
          <ac:grpSpMkLst>
            <pc:docMk/>
            <pc:sldMk cId="2407112217" sldId="286"/>
            <ac:grpSpMk id="20" creationId="{53213122-08CE-E940-F44E-7D89D32F858E}"/>
          </ac:grpSpMkLst>
        </pc:grpChg>
        <pc:grpChg chg="mod">
          <ac:chgData name="희상 김" userId="f59c947e5bf71e0e" providerId="LiveId" clId="{EC43418F-7030-4412-9ED4-47BA7A2B3228}" dt="2025-09-08T16:53:35.921" v="8872" actId="1076"/>
          <ac:grpSpMkLst>
            <pc:docMk/>
            <pc:sldMk cId="2407112217" sldId="286"/>
            <ac:grpSpMk id="35" creationId="{F4656EA6-F2ED-8C6B-08F6-750B9114B1CC}"/>
          </ac:grpSpMkLst>
        </pc:grpChg>
        <pc:grpChg chg="mod">
          <ac:chgData name="희상 김" userId="f59c947e5bf71e0e" providerId="LiveId" clId="{EC43418F-7030-4412-9ED4-47BA7A2B3228}" dt="2025-09-08T16:52:21.857" v="8847" actId="1076"/>
          <ac:grpSpMkLst>
            <pc:docMk/>
            <pc:sldMk cId="2407112217" sldId="286"/>
            <ac:grpSpMk id="98" creationId="{E37EFC77-7187-7A1C-8CC2-58057A3DD993}"/>
          </ac:grpSpMkLst>
        </pc:grpChg>
        <pc:graphicFrameChg chg="mod modGraphic">
          <ac:chgData name="희상 김" userId="f59c947e5bf71e0e" providerId="LiveId" clId="{EC43418F-7030-4412-9ED4-47BA7A2B3228}" dt="2025-09-08T17:40:37.309" v="14061"/>
          <ac:graphicFrameMkLst>
            <pc:docMk/>
            <pc:sldMk cId="2407112217" sldId="286"/>
            <ac:graphicFrameMk id="6" creationId="{A246FFE6-49DB-577D-2B67-9897C913EDE0}"/>
          </ac:graphicFrameMkLst>
        </pc:graphicFrameChg>
        <pc:graphicFrameChg chg="mod modGraphic">
          <ac:chgData name="희상 김" userId="f59c947e5bf71e0e" providerId="LiveId" clId="{EC43418F-7030-4412-9ED4-47BA7A2B3228}" dt="2025-09-08T16:57:51.789" v="10075" actId="20577"/>
          <ac:graphicFrameMkLst>
            <pc:docMk/>
            <pc:sldMk cId="2407112217" sldId="286"/>
            <ac:graphicFrameMk id="8" creationId="{BA414BC5-D157-FC1C-643F-1DBBF9A9CC63}"/>
          </ac:graphicFrameMkLst>
        </pc:graphicFrameChg>
        <pc:picChg chg="add mod ord">
          <ac:chgData name="희상 김" userId="f59c947e5bf71e0e" providerId="LiveId" clId="{EC43418F-7030-4412-9ED4-47BA7A2B3228}" dt="2025-09-08T16:52:31.508" v="8851" actId="1076"/>
          <ac:picMkLst>
            <pc:docMk/>
            <pc:sldMk cId="2407112217" sldId="286"/>
            <ac:picMk id="3" creationId="{34D85F74-9399-E357-B070-7479C8374795}"/>
          </ac:picMkLst>
        </pc:picChg>
        <pc:picChg chg="add del">
          <ac:chgData name="희상 김" userId="f59c947e5bf71e0e" providerId="LiveId" clId="{EC43418F-7030-4412-9ED4-47BA7A2B3228}" dt="2025-09-08T16:51:30.770" v="8839" actId="478"/>
          <ac:picMkLst>
            <pc:docMk/>
            <pc:sldMk cId="2407112217" sldId="286"/>
            <ac:picMk id="10" creationId="{79D401B7-48DC-5BE5-B323-2C8D6574217A}"/>
          </ac:picMkLst>
        </pc:picChg>
      </pc:sldChg>
      <pc:sldChg chg="add del">
        <pc:chgData name="희상 김" userId="f59c947e5bf71e0e" providerId="LiveId" clId="{EC43418F-7030-4412-9ED4-47BA7A2B3228}" dt="2025-09-08T16:51:14.752" v="8833"/>
        <pc:sldMkLst>
          <pc:docMk/>
          <pc:sldMk cId="1112398031" sldId="287"/>
        </pc:sldMkLst>
      </pc:sldChg>
      <pc:sldChg chg="addSp delSp modSp add mod">
        <pc:chgData name="희상 김" userId="f59c947e5bf71e0e" providerId="LiveId" clId="{EC43418F-7030-4412-9ED4-47BA7A2B3228}" dt="2025-09-08T17:40:39.859" v="14062"/>
        <pc:sldMkLst>
          <pc:docMk/>
          <pc:sldMk cId="1293480836" sldId="287"/>
        </pc:sldMkLst>
        <pc:spChg chg="mod">
          <ac:chgData name="희상 김" userId="f59c947e5bf71e0e" providerId="LiveId" clId="{EC43418F-7030-4412-9ED4-47BA7A2B3228}" dt="2025-09-08T16:59:42.632" v="10104" actId="14100"/>
          <ac:spMkLst>
            <pc:docMk/>
            <pc:sldMk cId="1293480836" sldId="287"/>
            <ac:spMk id="11" creationId="{2959F523-46EC-8B11-1F5C-191A54A656F4}"/>
          </ac:spMkLst>
        </pc:spChg>
        <pc:spChg chg="add mod">
          <ac:chgData name="희상 김" userId="f59c947e5bf71e0e" providerId="LiveId" clId="{EC43418F-7030-4412-9ED4-47BA7A2B3228}" dt="2025-09-08T16:59:11.922" v="10090"/>
          <ac:spMkLst>
            <pc:docMk/>
            <pc:sldMk cId="1293480836" sldId="287"/>
            <ac:spMk id="13" creationId="{08F098B5-024C-EB50-12A1-9BC7FE02D9F8}"/>
          </ac:spMkLst>
        </pc:spChg>
        <pc:spChg chg="mod">
          <ac:chgData name="희상 김" userId="f59c947e5bf71e0e" providerId="LiveId" clId="{EC43418F-7030-4412-9ED4-47BA7A2B3228}" dt="2025-09-08T16:59:25.564" v="10100" actId="1035"/>
          <ac:spMkLst>
            <pc:docMk/>
            <pc:sldMk cId="1293480836" sldId="287"/>
            <ac:spMk id="18" creationId="{CF2F2453-6BB6-DFE1-9917-27F358727B67}"/>
          </ac:spMkLst>
        </pc:spChg>
        <pc:spChg chg="mod">
          <ac:chgData name="희상 김" userId="f59c947e5bf71e0e" providerId="LiveId" clId="{EC43418F-7030-4412-9ED4-47BA7A2B3228}" dt="2025-09-08T16:59:52.447" v="10106" actId="14100"/>
          <ac:spMkLst>
            <pc:docMk/>
            <pc:sldMk cId="1293480836" sldId="287"/>
            <ac:spMk id="21" creationId="{8518FD4F-797B-6472-2543-48F2F5A3A240}"/>
          </ac:spMkLst>
        </pc:spChg>
        <pc:spChg chg="mod">
          <ac:chgData name="희상 김" userId="f59c947e5bf71e0e" providerId="LiveId" clId="{EC43418F-7030-4412-9ED4-47BA7A2B3228}" dt="2025-09-08T16:59:10.592" v="10089" actId="14100"/>
          <ac:spMkLst>
            <pc:docMk/>
            <pc:sldMk cId="1293480836" sldId="287"/>
            <ac:spMk id="23" creationId="{20B914CA-3A51-6463-F5E3-F2A7E18302DB}"/>
          </ac:spMkLst>
        </pc:spChg>
        <pc:spChg chg="mod">
          <ac:chgData name="희상 김" userId="f59c947e5bf71e0e" providerId="LiveId" clId="{EC43418F-7030-4412-9ED4-47BA7A2B3228}" dt="2025-09-08T17:00:55.384" v="10131" actId="20577"/>
          <ac:spMkLst>
            <pc:docMk/>
            <pc:sldMk cId="1293480836" sldId="287"/>
            <ac:spMk id="25" creationId="{8B9AE301-375B-D319-8B7E-6B13FC9F2CB8}"/>
          </ac:spMkLst>
        </pc:spChg>
        <pc:spChg chg="mod">
          <ac:chgData name="희상 김" userId="f59c947e5bf71e0e" providerId="LiveId" clId="{EC43418F-7030-4412-9ED4-47BA7A2B3228}" dt="2025-09-08T17:00:12.935" v="10111" actId="14100"/>
          <ac:spMkLst>
            <pc:docMk/>
            <pc:sldMk cId="1293480836" sldId="287"/>
            <ac:spMk id="27" creationId="{92D4A310-94D6-39E5-19B6-F1BCE49A1C08}"/>
          </ac:spMkLst>
        </pc:spChg>
        <pc:spChg chg="mod">
          <ac:chgData name="희상 김" userId="f59c947e5bf71e0e" providerId="LiveId" clId="{EC43418F-7030-4412-9ED4-47BA7A2B3228}" dt="2025-09-08T17:00:49.807" v="10129" actId="20577"/>
          <ac:spMkLst>
            <pc:docMk/>
            <pc:sldMk cId="1293480836" sldId="287"/>
            <ac:spMk id="28" creationId="{4E63DBFB-00D0-6EAC-35FA-62F6AB764E06}"/>
          </ac:spMkLst>
        </pc:spChg>
        <pc:spChg chg="mod">
          <ac:chgData name="희상 김" userId="f59c947e5bf71e0e" providerId="LiveId" clId="{EC43418F-7030-4412-9ED4-47BA7A2B3228}" dt="2025-09-08T17:00:25.655" v="10116" actId="14100"/>
          <ac:spMkLst>
            <pc:docMk/>
            <pc:sldMk cId="1293480836" sldId="287"/>
            <ac:spMk id="30" creationId="{FE6CB459-CDF5-3E5B-A2C7-F8385A268003}"/>
          </ac:spMkLst>
        </pc:spChg>
        <pc:spChg chg="mod">
          <ac:chgData name="희상 김" userId="f59c947e5bf71e0e" providerId="LiveId" clId="{EC43418F-7030-4412-9ED4-47BA7A2B3228}" dt="2025-09-08T17:00:16.644" v="10112"/>
          <ac:spMkLst>
            <pc:docMk/>
            <pc:sldMk cId="1293480836" sldId="287"/>
            <ac:spMk id="31" creationId="{F290DABD-6043-CE52-5E4E-8FFCEDAA66D4}"/>
          </ac:spMkLst>
        </pc:spChg>
        <pc:spChg chg="mod">
          <ac:chgData name="희상 김" userId="f59c947e5bf71e0e" providerId="LiveId" clId="{EC43418F-7030-4412-9ED4-47BA7A2B3228}" dt="2025-09-08T17:00:41.432" v="10123" actId="14100"/>
          <ac:spMkLst>
            <pc:docMk/>
            <pc:sldMk cId="1293480836" sldId="287"/>
            <ac:spMk id="33" creationId="{A5CA9C5A-F927-C401-9480-A6856FB86B47}"/>
          </ac:spMkLst>
        </pc:spChg>
        <pc:spChg chg="mod">
          <ac:chgData name="희상 김" userId="f59c947e5bf71e0e" providerId="LiveId" clId="{EC43418F-7030-4412-9ED4-47BA7A2B3228}" dt="2025-09-08T17:00:45.834" v="10127" actId="20577"/>
          <ac:spMkLst>
            <pc:docMk/>
            <pc:sldMk cId="1293480836" sldId="287"/>
            <ac:spMk id="34" creationId="{368D07BB-0964-8E64-03ED-EF6CC17A39B9}"/>
          </ac:spMkLst>
        </pc:spChg>
        <pc:spChg chg="mod">
          <ac:chgData name="희상 김" userId="f59c947e5bf71e0e" providerId="LiveId" clId="{EC43418F-7030-4412-9ED4-47BA7A2B3228}" dt="2025-09-08T16:58:59.208" v="10087" actId="14100"/>
          <ac:spMkLst>
            <pc:docMk/>
            <pc:sldMk cId="1293480836" sldId="287"/>
            <ac:spMk id="99" creationId="{7B78DCF2-0055-97BF-AF65-CF30F93C48E4}"/>
          </ac:spMkLst>
        </pc:spChg>
        <pc:grpChg chg="del">
          <ac:chgData name="희상 김" userId="f59c947e5bf71e0e" providerId="LiveId" clId="{EC43418F-7030-4412-9ED4-47BA7A2B3228}" dt="2025-09-08T16:58:46.746" v="10084" actId="478"/>
          <ac:grpSpMkLst>
            <pc:docMk/>
            <pc:sldMk cId="1293480836" sldId="287"/>
            <ac:grpSpMk id="4" creationId="{D7BAA8AC-4EBC-EFDE-D6C5-27F2885C3AC5}"/>
          </ac:grpSpMkLst>
        </pc:grpChg>
        <pc:grpChg chg="mod">
          <ac:chgData name="희상 김" userId="f59c947e5bf71e0e" providerId="LiveId" clId="{EC43418F-7030-4412-9ED4-47BA7A2B3228}" dt="2025-09-08T16:59:38.619" v="10103" actId="14100"/>
          <ac:grpSpMkLst>
            <pc:docMk/>
            <pc:sldMk cId="1293480836" sldId="287"/>
            <ac:grpSpMk id="9" creationId="{593B6527-CEE2-6338-DED7-7B478EFE4FE3}"/>
          </ac:grpSpMkLst>
        </pc:grpChg>
        <pc:grpChg chg="del">
          <ac:chgData name="희상 김" userId="f59c947e5bf71e0e" providerId="LiveId" clId="{EC43418F-7030-4412-9ED4-47BA7A2B3228}" dt="2025-09-08T16:58:46.746" v="10084" actId="478"/>
          <ac:grpSpMkLst>
            <pc:docMk/>
            <pc:sldMk cId="1293480836" sldId="287"/>
            <ac:grpSpMk id="14" creationId="{A5322703-3768-F1E7-C738-9160D93DC4D9}"/>
          </ac:grpSpMkLst>
        </pc:grpChg>
        <pc:grpChg chg="add mod">
          <ac:chgData name="희상 김" userId="f59c947e5bf71e0e" providerId="LiveId" clId="{EC43418F-7030-4412-9ED4-47BA7A2B3228}" dt="2025-09-08T16:59:18.664" v="10092" actId="1076"/>
          <ac:grpSpMkLst>
            <pc:docMk/>
            <pc:sldMk cId="1293480836" sldId="287"/>
            <ac:grpSpMk id="17" creationId="{979F6C52-55F1-CC1E-B3F0-15D905921005}"/>
          </ac:grpSpMkLst>
        </pc:grpChg>
        <pc:grpChg chg="mod">
          <ac:chgData name="희상 김" userId="f59c947e5bf71e0e" providerId="LiveId" clId="{EC43418F-7030-4412-9ED4-47BA7A2B3228}" dt="2025-09-08T16:59:07.472" v="10088" actId="1076"/>
          <ac:grpSpMkLst>
            <pc:docMk/>
            <pc:sldMk cId="1293480836" sldId="287"/>
            <ac:grpSpMk id="19" creationId="{9AB78746-B0D5-29B7-6668-6DE9CB81E082}"/>
          </ac:grpSpMkLst>
        </pc:grpChg>
        <pc:grpChg chg="mod">
          <ac:chgData name="희상 김" userId="f59c947e5bf71e0e" providerId="LiveId" clId="{EC43418F-7030-4412-9ED4-47BA7A2B3228}" dt="2025-09-08T16:59:47.208" v="10105" actId="1076"/>
          <ac:grpSpMkLst>
            <pc:docMk/>
            <pc:sldMk cId="1293480836" sldId="287"/>
            <ac:grpSpMk id="20" creationId="{20974568-1E95-0D0E-17BE-72518F963C16}"/>
          </ac:grpSpMkLst>
        </pc:grpChg>
        <pc:grpChg chg="add mod">
          <ac:chgData name="희상 김" userId="f59c947e5bf71e0e" providerId="LiveId" clId="{EC43418F-7030-4412-9ED4-47BA7A2B3228}" dt="2025-09-08T17:00:05.968" v="10110" actId="1076"/>
          <ac:grpSpMkLst>
            <pc:docMk/>
            <pc:sldMk cId="1293480836" sldId="287"/>
            <ac:grpSpMk id="26" creationId="{F9A9C2EC-880F-C617-6FC6-9242E61C094C}"/>
          </ac:grpSpMkLst>
        </pc:grpChg>
        <pc:grpChg chg="add mod">
          <ac:chgData name="희상 김" userId="f59c947e5bf71e0e" providerId="LiveId" clId="{EC43418F-7030-4412-9ED4-47BA7A2B3228}" dt="2025-09-08T17:00:21.896" v="10115" actId="1076"/>
          <ac:grpSpMkLst>
            <pc:docMk/>
            <pc:sldMk cId="1293480836" sldId="287"/>
            <ac:grpSpMk id="29" creationId="{0F74FA09-F6F4-2385-D174-F1D75AE4CEBC}"/>
          </ac:grpSpMkLst>
        </pc:grpChg>
        <pc:grpChg chg="add mod">
          <ac:chgData name="희상 김" userId="f59c947e5bf71e0e" providerId="LiveId" clId="{EC43418F-7030-4412-9ED4-47BA7A2B3228}" dt="2025-09-08T17:00:37.904" v="10122" actId="1076"/>
          <ac:grpSpMkLst>
            <pc:docMk/>
            <pc:sldMk cId="1293480836" sldId="287"/>
            <ac:grpSpMk id="32" creationId="{F56773DE-55CF-D320-1CD2-406C33975C4D}"/>
          </ac:grpSpMkLst>
        </pc:grpChg>
        <pc:grpChg chg="del">
          <ac:chgData name="희상 김" userId="f59c947e5bf71e0e" providerId="LiveId" clId="{EC43418F-7030-4412-9ED4-47BA7A2B3228}" dt="2025-09-08T16:58:46.746" v="10084" actId="478"/>
          <ac:grpSpMkLst>
            <pc:docMk/>
            <pc:sldMk cId="1293480836" sldId="287"/>
            <ac:grpSpMk id="35" creationId="{F27C2E44-AD63-D184-F91B-10D9F1B00F98}"/>
          </ac:grpSpMkLst>
        </pc:grpChg>
        <pc:grpChg chg="mod">
          <ac:chgData name="희상 김" userId="f59c947e5bf71e0e" providerId="LiveId" clId="{EC43418F-7030-4412-9ED4-47BA7A2B3228}" dt="2025-09-08T16:58:55.624" v="10086" actId="1076"/>
          <ac:grpSpMkLst>
            <pc:docMk/>
            <pc:sldMk cId="1293480836" sldId="287"/>
            <ac:grpSpMk id="98" creationId="{73F08609-9FA8-6826-1303-61DE8DAE385F}"/>
          </ac:grpSpMkLst>
        </pc:grpChg>
        <pc:graphicFrameChg chg="mod modGraphic">
          <ac:chgData name="희상 김" userId="f59c947e5bf71e0e" providerId="LiveId" clId="{EC43418F-7030-4412-9ED4-47BA7A2B3228}" dt="2025-09-08T17:40:39.859" v="14062"/>
          <ac:graphicFrameMkLst>
            <pc:docMk/>
            <pc:sldMk cId="1293480836" sldId="287"/>
            <ac:graphicFrameMk id="6" creationId="{400D4FE4-4235-B687-1EB3-0E02DF07E432}"/>
          </ac:graphicFrameMkLst>
        </pc:graphicFrameChg>
        <pc:graphicFrameChg chg="modGraphic">
          <ac:chgData name="희상 김" userId="f59c947e5bf71e0e" providerId="LiveId" clId="{EC43418F-7030-4412-9ED4-47BA7A2B3228}" dt="2025-09-08T17:03:11.121" v="10719" actId="20577"/>
          <ac:graphicFrameMkLst>
            <pc:docMk/>
            <pc:sldMk cId="1293480836" sldId="287"/>
            <ac:graphicFrameMk id="8" creationId="{F1436E5D-511A-6237-403A-B3212B131FB5}"/>
          </ac:graphicFrameMkLst>
        </pc:graphicFrameChg>
        <pc:picChg chg="del">
          <ac:chgData name="희상 김" userId="f59c947e5bf71e0e" providerId="LiveId" clId="{EC43418F-7030-4412-9ED4-47BA7A2B3228}" dt="2025-09-08T16:58:14.329" v="10077" actId="478"/>
          <ac:picMkLst>
            <pc:docMk/>
            <pc:sldMk cId="1293480836" sldId="287"/>
            <ac:picMk id="3" creationId="{E891DF56-98D6-111D-9A09-C73E06FA6DE3}"/>
          </ac:picMkLst>
        </pc:picChg>
        <pc:picChg chg="add mod ord">
          <ac:chgData name="희상 김" userId="f59c947e5bf71e0e" providerId="LiveId" clId="{EC43418F-7030-4412-9ED4-47BA7A2B3228}" dt="2025-09-08T17:00:28.747" v="10118" actId="1076"/>
          <ac:picMkLst>
            <pc:docMk/>
            <pc:sldMk cId="1293480836" sldId="287"/>
            <ac:picMk id="10" creationId="{EA9F860D-26C0-C0FD-A2C6-CB8DACEB9B3A}"/>
          </ac:picMkLst>
        </pc:picChg>
        <pc:picChg chg="add mod">
          <ac:chgData name="희상 김" userId="f59c947e5bf71e0e" providerId="LiveId" clId="{EC43418F-7030-4412-9ED4-47BA7A2B3228}" dt="2025-09-08T17:00:32.965" v="10121" actId="571"/>
          <ac:picMkLst>
            <pc:docMk/>
            <pc:sldMk cId="1293480836" sldId="287"/>
            <ac:picMk id="38" creationId="{94F98690-2975-E728-53A3-076F0E67BCFB}"/>
          </ac:picMkLst>
        </pc:picChg>
      </pc:sldChg>
      <pc:sldChg chg="add del">
        <pc:chgData name="희상 김" userId="f59c947e5bf71e0e" providerId="LiveId" clId="{EC43418F-7030-4412-9ED4-47BA7A2B3228}" dt="2025-09-08T16:51:18.344" v="8835"/>
        <pc:sldMkLst>
          <pc:docMk/>
          <pc:sldMk cId="3096683495" sldId="287"/>
        </pc:sldMkLst>
      </pc:sldChg>
      <pc:sldChg chg="addSp delSp modSp add mod">
        <pc:chgData name="희상 김" userId="f59c947e5bf71e0e" providerId="LiveId" clId="{EC43418F-7030-4412-9ED4-47BA7A2B3228}" dt="2025-09-08T17:40:42.029" v="14063"/>
        <pc:sldMkLst>
          <pc:docMk/>
          <pc:sldMk cId="1911841723" sldId="288"/>
        </pc:sldMkLst>
        <pc:spChg chg="mod">
          <ac:chgData name="희상 김" userId="f59c947e5bf71e0e" providerId="LiveId" clId="{EC43418F-7030-4412-9ED4-47BA7A2B3228}" dt="2025-09-08T17:06:40.288" v="10768"/>
          <ac:spMkLst>
            <pc:docMk/>
            <pc:sldMk cId="1911841723" sldId="288"/>
            <ac:spMk id="16" creationId="{6D40C926-8C45-FC1E-3990-1C93BFB1476D}"/>
          </ac:spMkLst>
        </pc:spChg>
        <pc:spChg chg="mod">
          <ac:chgData name="희상 김" userId="f59c947e5bf71e0e" providerId="LiveId" clId="{EC43418F-7030-4412-9ED4-47BA7A2B3228}" dt="2025-09-08T17:05:19.231" v="10744" actId="14100"/>
          <ac:spMkLst>
            <pc:docMk/>
            <pc:sldMk cId="1911841723" sldId="288"/>
            <ac:spMk id="18" creationId="{56D3E62D-8171-70A9-F40F-7D0688F901CC}"/>
          </ac:spMkLst>
        </pc:spChg>
        <pc:spChg chg="mod">
          <ac:chgData name="희상 김" userId="f59c947e5bf71e0e" providerId="LiveId" clId="{EC43418F-7030-4412-9ED4-47BA7A2B3228}" dt="2025-09-08T17:04:34.543" v="10734" actId="14100"/>
          <ac:spMkLst>
            <pc:docMk/>
            <pc:sldMk cId="1911841723" sldId="288"/>
            <ac:spMk id="23" creationId="{9CFF2156-A244-C94D-0A43-671C3D7CAEFB}"/>
          </ac:spMkLst>
        </pc:spChg>
        <pc:spChg chg="mod">
          <ac:chgData name="희상 김" userId="f59c947e5bf71e0e" providerId="LiveId" clId="{EC43418F-7030-4412-9ED4-47BA7A2B3228}" dt="2025-09-08T17:06:51.302" v="10773" actId="20577"/>
          <ac:spMkLst>
            <pc:docMk/>
            <pc:sldMk cId="1911841723" sldId="288"/>
            <ac:spMk id="35" creationId="{1D5E911F-D020-6427-E7FC-0C2A079BD409}"/>
          </ac:spMkLst>
        </pc:spChg>
        <pc:spChg chg="mod">
          <ac:chgData name="희상 김" userId="f59c947e5bf71e0e" providerId="LiveId" clId="{EC43418F-7030-4412-9ED4-47BA7A2B3228}" dt="2025-09-08T17:06:44.131" v="10770"/>
          <ac:spMkLst>
            <pc:docMk/>
            <pc:sldMk cId="1911841723" sldId="288"/>
            <ac:spMk id="37" creationId="{2E5DCD4D-7474-D876-950F-293128639A25}"/>
          </ac:spMkLst>
        </pc:spChg>
        <pc:spChg chg="mod">
          <ac:chgData name="희상 김" userId="f59c947e5bf71e0e" providerId="LiveId" clId="{EC43418F-7030-4412-9ED4-47BA7A2B3228}" dt="2025-09-08T17:06:53.345" v="10775" actId="20577"/>
          <ac:spMkLst>
            <pc:docMk/>
            <pc:sldMk cId="1911841723" sldId="288"/>
            <ac:spMk id="38" creationId="{E2D72492-5D3D-3C6C-C26B-F630D75C2435}"/>
          </ac:spMkLst>
        </pc:spChg>
        <pc:spChg chg="mod">
          <ac:chgData name="희상 김" userId="f59c947e5bf71e0e" providerId="LiveId" clId="{EC43418F-7030-4412-9ED4-47BA7A2B3228}" dt="2025-09-08T17:04:20.559" v="10732" actId="14100"/>
          <ac:spMkLst>
            <pc:docMk/>
            <pc:sldMk cId="1911841723" sldId="288"/>
            <ac:spMk id="99" creationId="{AA90F178-CEFB-377C-6D37-FEC226796DF0}"/>
          </ac:spMkLst>
        </pc:spChg>
        <pc:grpChg chg="del">
          <ac:chgData name="희상 김" userId="f59c947e5bf71e0e" providerId="LiveId" clId="{EC43418F-7030-4412-9ED4-47BA7A2B3228}" dt="2025-09-08T17:05:34.744" v="10752" actId="478"/>
          <ac:grpSpMkLst>
            <pc:docMk/>
            <pc:sldMk cId="1911841723" sldId="288"/>
            <ac:grpSpMk id="9" creationId="{A9C26499-4E85-D23F-8558-34378AEC855D}"/>
          </ac:grpSpMkLst>
        </pc:grpChg>
        <pc:grpChg chg="add mod">
          <ac:chgData name="희상 김" userId="f59c947e5bf71e0e" providerId="LiveId" clId="{EC43418F-7030-4412-9ED4-47BA7A2B3228}" dt="2025-09-08T17:06:43.440" v="10769" actId="1076"/>
          <ac:grpSpMkLst>
            <pc:docMk/>
            <pc:sldMk cId="1911841723" sldId="288"/>
            <ac:grpSpMk id="15" creationId="{DA4FBD79-65EE-76A0-D87C-5F705768B5FE}"/>
          </ac:grpSpMkLst>
        </pc:grpChg>
        <pc:grpChg chg="mod">
          <ac:chgData name="희상 김" userId="f59c947e5bf71e0e" providerId="LiveId" clId="{EC43418F-7030-4412-9ED4-47BA7A2B3228}" dt="2025-09-08T17:05:13.567" v="10743" actId="1076"/>
          <ac:grpSpMkLst>
            <pc:docMk/>
            <pc:sldMk cId="1911841723" sldId="288"/>
            <ac:grpSpMk id="17" creationId="{7601DB79-CC05-2D9A-57E2-D51B1FD8E484}"/>
          </ac:grpSpMkLst>
        </pc:grpChg>
        <pc:grpChg chg="mod">
          <ac:chgData name="희상 김" userId="f59c947e5bf71e0e" providerId="LiveId" clId="{EC43418F-7030-4412-9ED4-47BA7A2B3228}" dt="2025-09-08T17:04:31.368" v="10733" actId="1076"/>
          <ac:grpSpMkLst>
            <pc:docMk/>
            <pc:sldMk cId="1911841723" sldId="288"/>
            <ac:grpSpMk id="19" creationId="{714B95B8-73F4-6BD0-5A6A-633317FC6627}"/>
          </ac:grpSpMkLst>
        </pc:grpChg>
        <pc:grpChg chg="del">
          <ac:chgData name="희상 김" userId="f59c947e5bf71e0e" providerId="LiveId" clId="{EC43418F-7030-4412-9ED4-47BA7A2B3228}" dt="2025-09-08T17:05:33.371" v="10751" actId="478"/>
          <ac:grpSpMkLst>
            <pc:docMk/>
            <pc:sldMk cId="1911841723" sldId="288"/>
            <ac:grpSpMk id="20" creationId="{1E3B8F22-0F12-909B-D93C-CBFBB375E753}"/>
          </ac:grpSpMkLst>
        </pc:grpChg>
        <pc:grpChg chg="del mod">
          <ac:chgData name="희상 김" userId="f59c947e5bf71e0e" providerId="LiveId" clId="{EC43418F-7030-4412-9ED4-47BA7A2B3228}" dt="2025-09-08T17:05:29.161" v="10750" actId="478"/>
          <ac:grpSpMkLst>
            <pc:docMk/>
            <pc:sldMk cId="1911841723" sldId="288"/>
            <ac:grpSpMk id="26" creationId="{29364655-D325-0F28-1459-C277BC9E3ACF}"/>
          </ac:grpSpMkLst>
        </pc:grpChg>
        <pc:grpChg chg="del">
          <ac:chgData name="희상 김" userId="f59c947e5bf71e0e" providerId="LiveId" clId="{EC43418F-7030-4412-9ED4-47BA7A2B3228}" dt="2025-09-08T17:05:23.646" v="10746" actId="478"/>
          <ac:grpSpMkLst>
            <pc:docMk/>
            <pc:sldMk cId="1911841723" sldId="288"/>
            <ac:grpSpMk id="29" creationId="{554C8FF8-6D40-2B87-F6E9-B023DC0B6A8A}"/>
          </ac:grpSpMkLst>
        </pc:grpChg>
        <pc:grpChg chg="del">
          <ac:chgData name="희상 김" userId="f59c947e5bf71e0e" providerId="LiveId" clId="{EC43418F-7030-4412-9ED4-47BA7A2B3228}" dt="2025-09-08T17:05:21.966" v="10745" actId="478"/>
          <ac:grpSpMkLst>
            <pc:docMk/>
            <pc:sldMk cId="1911841723" sldId="288"/>
            <ac:grpSpMk id="32" creationId="{AF449353-A603-39B6-0838-298D19E96606}"/>
          </ac:grpSpMkLst>
        </pc:grpChg>
        <pc:grpChg chg="add mod">
          <ac:chgData name="희상 김" userId="f59c947e5bf71e0e" providerId="LiveId" clId="{EC43418F-7030-4412-9ED4-47BA7A2B3228}" dt="2025-09-08T17:06:48.912" v="10771" actId="1076"/>
          <ac:grpSpMkLst>
            <pc:docMk/>
            <pc:sldMk cId="1911841723" sldId="288"/>
            <ac:grpSpMk id="36" creationId="{B7671D6B-50D9-33A0-6601-CCC14104AA25}"/>
          </ac:grpSpMkLst>
        </pc:grpChg>
        <pc:grpChg chg="mod">
          <ac:chgData name="희상 김" userId="f59c947e5bf71e0e" providerId="LiveId" clId="{EC43418F-7030-4412-9ED4-47BA7A2B3228}" dt="2025-09-08T17:04:15.703" v="10731" actId="1076"/>
          <ac:grpSpMkLst>
            <pc:docMk/>
            <pc:sldMk cId="1911841723" sldId="288"/>
            <ac:grpSpMk id="98" creationId="{C5DC03DD-0C23-1B26-A06C-769BA313EEE1}"/>
          </ac:grpSpMkLst>
        </pc:grpChg>
        <pc:graphicFrameChg chg="mod modGraphic">
          <ac:chgData name="희상 김" userId="f59c947e5bf71e0e" providerId="LiveId" clId="{EC43418F-7030-4412-9ED4-47BA7A2B3228}" dt="2025-09-08T17:40:42.029" v="14063"/>
          <ac:graphicFrameMkLst>
            <pc:docMk/>
            <pc:sldMk cId="1911841723" sldId="288"/>
            <ac:graphicFrameMk id="6" creationId="{64C143B5-2D60-6D35-895A-D5D445AF1D14}"/>
          </ac:graphicFrameMkLst>
        </pc:graphicFrameChg>
        <pc:graphicFrameChg chg="mod modGraphic">
          <ac:chgData name="희상 김" userId="f59c947e5bf71e0e" providerId="LiveId" clId="{EC43418F-7030-4412-9ED4-47BA7A2B3228}" dt="2025-09-08T17:10:22.725" v="11693" actId="20577"/>
          <ac:graphicFrameMkLst>
            <pc:docMk/>
            <pc:sldMk cId="1911841723" sldId="288"/>
            <ac:graphicFrameMk id="8" creationId="{14495AC2-91BC-E199-2F99-F1E491B527E6}"/>
          </ac:graphicFrameMkLst>
        </pc:graphicFrameChg>
        <pc:picChg chg="add mod ord modCrop">
          <ac:chgData name="희상 김" userId="f59c947e5bf71e0e" providerId="LiveId" clId="{EC43418F-7030-4412-9ED4-47BA7A2B3228}" dt="2025-09-08T17:04:43.912" v="10736" actId="732"/>
          <ac:picMkLst>
            <pc:docMk/>
            <pc:sldMk cId="1911841723" sldId="288"/>
            <ac:picMk id="3" creationId="{28D804EF-6EBD-F6DD-923F-474CFD347864}"/>
          </ac:picMkLst>
        </pc:picChg>
        <pc:picChg chg="add del mod ord modCrop">
          <ac:chgData name="희상 김" userId="f59c947e5bf71e0e" providerId="LiveId" clId="{EC43418F-7030-4412-9ED4-47BA7A2B3228}" dt="2025-09-08T17:05:26.004" v="10748" actId="478"/>
          <ac:picMkLst>
            <pc:docMk/>
            <pc:sldMk cId="1911841723" sldId="288"/>
            <ac:picMk id="4" creationId="{FBCFB512-39BD-1A6F-AB9C-8EC842365E74}"/>
          </ac:picMkLst>
        </pc:picChg>
        <pc:picChg chg="add mod">
          <ac:chgData name="희상 김" userId="f59c947e5bf71e0e" providerId="LiveId" clId="{EC43418F-7030-4412-9ED4-47BA7A2B3228}" dt="2025-09-08T17:05:55.615" v="10760" actId="1076"/>
          <ac:picMkLst>
            <pc:docMk/>
            <pc:sldMk cId="1911841723" sldId="288"/>
            <ac:picMk id="7" creationId="{8EDA6E64-B4FF-7D4E-A671-A9E6547D068A}"/>
          </ac:picMkLst>
        </pc:picChg>
        <pc:picChg chg="del">
          <ac:chgData name="희상 김" userId="f59c947e5bf71e0e" providerId="LiveId" clId="{EC43418F-7030-4412-9ED4-47BA7A2B3228}" dt="2025-09-08T17:03:22.587" v="10721" actId="478"/>
          <ac:picMkLst>
            <pc:docMk/>
            <pc:sldMk cId="1911841723" sldId="288"/>
            <ac:picMk id="10" creationId="{47E59A2F-294F-EA3A-711F-CF60C5686D2A}"/>
          </ac:picMkLst>
        </pc:picChg>
        <pc:picChg chg="add mod">
          <ac:chgData name="희상 김" userId="f59c947e5bf71e0e" providerId="LiveId" clId="{EC43418F-7030-4412-9ED4-47BA7A2B3228}" dt="2025-09-08T17:06:36.230" v="10767" actId="1076"/>
          <ac:picMkLst>
            <pc:docMk/>
            <pc:sldMk cId="1911841723" sldId="288"/>
            <ac:picMk id="14" creationId="{D133A1A5-9903-5D89-7B70-D2E0B129297C}"/>
          </ac:picMkLst>
        </pc:picChg>
      </pc:sldChg>
      <pc:sldChg chg="addSp delSp modSp add mod">
        <pc:chgData name="희상 김" userId="f59c947e5bf71e0e" providerId="LiveId" clId="{EC43418F-7030-4412-9ED4-47BA7A2B3228}" dt="2025-09-08T17:40:55.424" v="14064"/>
        <pc:sldMkLst>
          <pc:docMk/>
          <pc:sldMk cId="1136072005" sldId="289"/>
        </pc:sldMkLst>
        <pc:spChg chg="mod">
          <ac:chgData name="희상 김" userId="f59c947e5bf71e0e" providerId="LiveId" clId="{EC43418F-7030-4412-9ED4-47BA7A2B3228}" dt="2025-09-08T17:24:09.037" v="12801" actId="14100"/>
          <ac:spMkLst>
            <pc:docMk/>
            <pc:sldMk cId="1136072005" sldId="289"/>
            <ac:spMk id="3" creationId="{290B714C-6B6B-2256-760B-AD0BFF635189}"/>
          </ac:spMkLst>
        </pc:spChg>
        <pc:spChg chg="mod">
          <ac:chgData name="희상 김" userId="f59c947e5bf71e0e" providerId="LiveId" clId="{EC43418F-7030-4412-9ED4-47BA7A2B3228}" dt="2025-09-08T17:26:53.740" v="13246" actId="20577"/>
          <ac:spMkLst>
            <pc:docMk/>
            <pc:sldMk cId="1136072005" sldId="289"/>
            <ac:spMk id="4" creationId="{4A58795C-E641-4B5B-7173-75CA3E098818}"/>
          </ac:spMkLst>
        </pc:spChg>
        <pc:spChg chg="mod">
          <ac:chgData name="희상 김" userId="f59c947e5bf71e0e" providerId="LiveId" clId="{EC43418F-7030-4412-9ED4-47BA7A2B3228}" dt="2025-09-08T17:23:43.325" v="12795" actId="14100"/>
          <ac:spMkLst>
            <pc:docMk/>
            <pc:sldMk cId="1136072005" sldId="289"/>
            <ac:spMk id="16" creationId="{CEFFDFA6-563E-56C5-10E5-D461056B1106}"/>
          </ac:spMkLst>
        </pc:spChg>
        <pc:spChg chg="mod">
          <ac:chgData name="희상 김" userId="f59c947e5bf71e0e" providerId="LiveId" clId="{EC43418F-7030-4412-9ED4-47BA7A2B3228}" dt="2025-09-08T17:23:49.349" v="12796" actId="14100"/>
          <ac:spMkLst>
            <pc:docMk/>
            <pc:sldMk cId="1136072005" sldId="289"/>
            <ac:spMk id="99" creationId="{EE735751-85BC-3844-F3B8-49423297BEAD}"/>
          </ac:spMkLst>
        </pc:spChg>
        <pc:spChg chg="mod">
          <ac:chgData name="희상 김" userId="f59c947e5bf71e0e" providerId="LiveId" clId="{EC43418F-7030-4412-9ED4-47BA7A2B3228}" dt="2025-09-08T17:24:22.276" v="12805" actId="14100"/>
          <ac:spMkLst>
            <pc:docMk/>
            <pc:sldMk cId="1136072005" sldId="289"/>
            <ac:spMk id="100" creationId="{698A0304-C120-4E1C-76CE-D4DC37B7A941}"/>
          </ac:spMkLst>
        </pc:spChg>
        <pc:grpChg chg="add mod">
          <ac:chgData name="희상 김" userId="f59c947e5bf71e0e" providerId="LiveId" clId="{EC43418F-7030-4412-9ED4-47BA7A2B3228}" dt="2025-09-08T17:26:51.812" v="13244" actId="1076"/>
          <ac:grpSpMkLst>
            <pc:docMk/>
            <pc:sldMk cId="1136072005" sldId="289"/>
            <ac:grpSpMk id="2" creationId="{6888F195-BB30-F8E9-63D2-16D404736859}"/>
          </ac:grpSpMkLst>
        </pc:grpChg>
        <pc:grpChg chg="del mod">
          <ac:chgData name="희상 김" userId="f59c947e5bf71e0e" providerId="LiveId" clId="{EC43418F-7030-4412-9ED4-47BA7A2B3228}" dt="2025-09-08T17:26:45.615" v="13242" actId="478"/>
          <ac:grpSpMkLst>
            <pc:docMk/>
            <pc:sldMk cId="1136072005" sldId="289"/>
            <ac:grpSpMk id="15" creationId="{C503E9B5-EB4F-524C-3D87-C6D1F88DF999}"/>
          </ac:grpSpMkLst>
        </pc:grpChg>
        <pc:grpChg chg="del">
          <ac:chgData name="희상 김" userId="f59c947e5bf71e0e" providerId="LiveId" clId="{EC43418F-7030-4412-9ED4-47BA7A2B3228}" dt="2025-09-08T17:23:34.349" v="12793" actId="478"/>
          <ac:grpSpMkLst>
            <pc:docMk/>
            <pc:sldMk cId="1136072005" sldId="289"/>
            <ac:grpSpMk id="18" creationId="{BCEDC76E-E1F6-F498-FCC5-7DAC04DCB7D0}"/>
          </ac:grpSpMkLst>
        </pc:grpChg>
        <pc:grpChg chg="del mod">
          <ac:chgData name="희상 김" userId="f59c947e5bf71e0e" providerId="LiveId" clId="{EC43418F-7030-4412-9ED4-47BA7A2B3228}" dt="2025-09-08T17:26:45.615" v="13242" actId="478"/>
          <ac:grpSpMkLst>
            <pc:docMk/>
            <pc:sldMk cId="1136072005" sldId="289"/>
            <ac:grpSpMk id="98" creationId="{A1174720-3D99-9E0D-7684-E15C49CB514C}"/>
          </ac:grpSpMkLst>
        </pc:grpChg>
        <pc:graphicFrameChg chg="add mod">
          <ac:chgData name="희상 김" userId="f59c947e5bf71e0e" providerId="LiveId" clId="{EC43418F-7030-4412-9ED4-47BA7A2B3228}" dt="2025-09-08T17:27:11.935" v="13253" actId="571"/>
          <ac:graphicFrameMkLst>
            <pc:docMk/>
            <pc:sldMk cId="1136072005" sldId="289"/>
            <ac:graphicFrameMk id="5" creationId="{CCC7F11D-34F5-6B0E-BE1E-DFFE08D58D49}"/>
          </ac:graphicFrameMkLst>
        </pc:graphicFrameChg>
        <pc:graphicFrameChg chg="mod modGraphic">
          <ac:chgData name="희상 김" userId="f59c947e5bf71e0e" providerId="LiveId" clId="{EC43418F-7030-4412-9ED4-47BA7A2B3228}" dt="2025-09-08T17:40:55.424" v="14064"/>
          <ac:graphicFrameMkLst>
            <pc:docMk/>
            <pc:sldMk cId="1136072005" sldId="289"/>
            <ac:graphicFrameMk id="6" creationId="{D090923B-141A-BA3B-0E8D-1BF44C7EBB7D}"/>
          </ac:graphicFrameMkLst>
        </pc:graphicFrameChg>
        <pc:graphicFrameChg chg="add mod">
          <ac:chgData name="희상 김" userId="f59c947e5bf71e0e" providerId="LiveId" clId="{EC43418F-7030-4412-9ED4-47BA7A2B3228}" dt="2025-09-08T17:27:19.600" v="13256" actId="571"/>
          <ac:graphicFrameMkLst>
            <pc:docMk/>
            <pc:sldMk cId="1136072005" sldId="289"/>
            <ac:graphicFrameMk id="7" creationId="{3CBB1A8A-8BFA-D788-EB5A-B5AEE6D6BAEF}"/>
          </ac:graphicFrameMkLst>
        </pc:graphicFrameChg>
        <pc:graphicFrameChg chg="del mod modGraphic">
          <ac:chgData name="희상 김" userId="f59c947e5bf71e0e" providerId="LiveId" clId="{EC43418F-7030-4412-9ED4-47BA7A2B3228}" dt="2025-09-08T17:27:23.334" v="13257" actId="478"/>
          <ac:graphicFrameMkLst>
            <pc:docMk/>
            <pc:sldMk cId="1136072005" sldId="289"/>
            <ac:graphicFrameMk id="8" creationId="{D8293D53-F6B1-50B2-C0C4-6B4F4BB4B3FB}"/>
          </ac:graphicFrameMkLst>
        </pc:graphicFrameChg>
        <pc:picChg chg="del">
          <ac:chgData name="희상 김" userId="f59c947e5bf71e0e" providerId="LiveId" clId="{EC43418F-7030-4412-9ED4-47BA7A2B3228}" dt="2025-09-08T17:23:19.263" v="12789" actId="478"/>
          <ac:picMkLst>
            <pc:docMk/>
            <pc:sldMk cId="1136072005" sldId="289"/>
            <ac:picMk id="14" creationId="{8E17E4B6-F488-FBB4-B945-5F7CACF3B6DC}"/>
          </ac:picMkLst>
        </pc:picChg>
        <pc:picChg chg="add del mod ord modCrop">
          <ac:chgData name="희상 김" userId="f59c947e5bf71e0e" providerId="LiveId" clId="{EC43418F-7030-4412-9ED4-47BA7A2B3228}" dt="2025-09-08T17:26:51.812" v="13244" actId="1076"/>
          <ac:picMkLst>
            <pc:docMk/>
            <pc:sldMk cId="1136072005" sldId="289"/>
            <ac:picMk id="23" creationId="{BE3E171A-0308-D1F7-CB59-1588DC99B2EC}"/>
          </ac:picMkLst>
        </pc:picChg>
      </pc:sldChg>
      <pc:sldChg chg="addSp delSp modSp add mod">
        <pc:chgData name="희상 김" userId="f59c947e5bf71e0e" providerId="LiveId" clId="{EC43418F-7030-4412-9ED4-47BA7A2B3228}" dt="2025-09-08T17:40:58.158" v="14065"/>
        <pc:sldMkLst>
          <pc:docMk/>
          <pc:sldMk cId="670578883" sldId="290"/>
        </pc:sldMkLst>
        <pc:spChg chg="mod">
          <ac:chgData name="희상 김" userId="f59c947e5bf71e0e" providerId="LiveId" clId="{EC43418F-7030-4412-9ED4-47BA7A2B3228}" dt="2025-09-08T17:28:11.756" v="13278" actId="14100"/>
          <ac:spMkLst>
            <pc:docMk/>
            <pc:sldMk cId="670578883" sldId="290"/>
            <ac:spMk id="99" creationId="{B3DA2072-35E3-26BC-5CD9-DC6DF09F5D60}"/>
          </ac:spMkLst>
        </pc:spChg>
        <pc:grpChg chg="del">
          <ac:chgData name="희상 김" userId="f59c947e5bf71e0e" providerId="LiveId" clId="{EC43418F-7030-4412-9ED4-47BA7A2B3228}" dt="2025-09-08T17:27:53.761" v="13269" actId="478"/>
          <ac:grpSpMkLst>
            <pc:docMk/>
            <pc:sldMk cId="670578883" sldId="290"/>
            <ac:grpSpMk id="2" creationId="{3EC1EB10-5885-246C-45A8-8643B51799EC}"/>
          </ac:grpSpMkLst>
        </pc:grpChg>
        <pc:grpChg chg="del">
          <ac:chgData name="희상 김" userId="f59c947e5bf71e0e" providerId="LiveId" clId="{EC43418F-7030-4412-9ED4-47BA7A2B3228}" dt="2025-09-08T17:27:53.761" v="13269" actId="478"/>
          <ac:grpSpMkLst>
            <pc:docMk/>
            <pc:sldMk cId="670578883" sldId="290"/>
            <ac:grpSpMk id="15" creationId="{1525CBFA-1ECA-8E92-EDC4-37F5832C0671}"/>
          </ac:grpSpMkLst>
        </pc:grpChg>
        <pc:grpChg chg="mod">
          <ac:chgData name="희상 김" userId="f59c947e5bf71e0e" providerId="LiveId" clId="{EC43418F-7030-4412-9ED4-47BA7A2B3228}" dt="2025-09-08T17:28:07.076" v="13277" actId="1076"/>
          <ac:grpSpMkLst>
            <pc:docMk/>
            <pc:sldMk cId="670578883" sldId="290"/>
            <ac:grpSpMk id="98" creationId="{E7844837-1007-BF66-6871-AE2D9163AD23}"/>
          </ac:grpSpMkLst>
        </pc:grpChg>
        <pc:graphicFrameChg chg="mod modGraphic">
          <ac:chgData name="희상 김" userId="f59c947e5bf71e0e" providerId="LiveId" clId="{EC43418F-7030-4412-9ED4-47BA7A2B3228}" dt="2025-09-08T17:40:58.158" v="14065"/>
          <ac:graphicFrameMkLst>
            <pc:docMk/>
            <pc:sldMk cId="670578883" sldId="290"/>
            <ac:graphicFrameMk id="6" creationId="{17DCA5AC-DD6B-188A-BB2F-87E279D2D14A}"/>
          </ac:graphicFrameMkLst>
        </pc:graphicFrameChg>
        <pc:graphicFrameChg chg="modGraphic">
          <ac:chgData name="희상 김" userId="f59c947e5bf71e0e" providerId="LiveId" clId="{EC43418F-7030-4412-9ED4-47BA7A2B3228}" dt="2025-09-08T17:28:51.022" v="13449" actId="21"/>
          <ac:graphicFrameMkLst>
            <pc:docMk/>
            <pc:sldMk cId="670578883" sldId="290"/>
            <ac:graphicFrameMk id="8" creationId="{D7802558-F630-1983-0B30-7B8658552B01}"/>
          </ac:graphicFrameMkLst>
        </pc:graphicFrameChg>
        <pc:picChg chg="add mod ord">
          <ac:chgData name="희상 김" userId="f59c947e5bf71e0e" providerId="LiveId" clId="{EC43418F-7030-4412-9ED4-47BA7A2B3228}" dt="2025-09-08T17:28:03.984" v="13276" actId="167"/>
          <ac:picMkLst>
            <pc:docMk/>
            <pc:sldMk cId="670578883" sldId="290"/>
            <ac:picMk id="7" creationId="{1F416FD1-2DEA-CD6D-AB4C-35810FF6C8B9}"/>
          </ac:picMkLst>
        </pc:picChg>
        <pc:picChg chg="add del">
          <ac:chgData name="희상 김" userId="f59c947e5bf71e0e" providerId="LiveId" clId="{EC43418F-7030-4412-9ED4-47BA7A2B3228}" dt="2025-09-08T17:29:10.493" v="13452" actId="478"/>
          <ac:picMkLst>
            <pc:docMk/>
            <pc:sldMk cId="670578883" sldId="290"/>
            <ac:picMk id="10" creationId="{07F598D6-AA95-2E17-3DCD-26B72FA83DD0}"/>
          </ac:picMkLst>
        </pc:picChg>
        <pc:picChg chg="del">
          <ac:chgData name="희상 김" userId="f59c947e5bf71e0e" providerId="LiveId" clId="{EC43418F-7030-4412-9ED4-47BA7A2B3228}" dt="2025-09-08T17:26:08.862" v="13228" actId="478"/>
          <ac:picMkLst>
            <pc:docMk/>
            <pc:sldMk cId="670578883" sldId="290"/>
            <ac:picMk id="23" creationId="{FF840C0D-4BA2-FF57-6CFC-CE92A084184F}"/>
          </ac:picMkLst>
        </pc:picChg>
      </pc:sldChg>
      <pc:sldChg chg="delSp modSp add mod">
        <pc:chgData name="희상 김" userId="f59c947e5bf71e0e" providerId="LiveId" clId="{EC43418F-7030-4412-9ED4-47BA7A2B3228}" dt="2025-09-08T17:41:03.586" v="14066"/>
        <pc:sldMkLst>
          <pc:docMk/>
          <pc:sldMk cId="1556948953" sldId="291"/>
        </pc:sldMkLst>
        <pc:spChg chg="mod">
          <ac:chgData name="희상 김" userId="f59c947e5bf71e0e" providerId="LiveId" clId="{EC43418F-7030-4412-9ED4-47BA7A2B3228}" dt="2025-09-08T17:29:45.811" v="13495" actId="14100"/>
          <ac:spMkLst>
            <pc:docMk/>
            <pc:sldMk cId="1556948953" sldId="291"/>
            <ac:spMk id="99" creationId="{F10F973F-BB30-0689-9479-DDC435B0D248}"/>
          </ac:spMkLst>
        </pc:spChg>
        <pc:grpChg chg="mod">
          <ac:chgData name="희상 김" userId="f59c947e5bf71e0e" providerId="LiveId" clId="{EC43418F-7030-4412-9ED4-47BA7A2B3228}" dt="2025-09-08T17:29:41.259" v="13494" actId="1076"/>
          <ac:grpSpMkLst>
            <pc:docMk/>
            <pc:sldMk cId="1556948953" sldId="291"/>
            <ac:grpSpMk id="98" creationId="{CB35EF1C-FDE4-8FBE-0497-74C072A50227}"/>
          </ac:grpSpMkLst>
        </pc:grpChg>
        <pc:graphicFrameChg chg="mod modGraphic">
          <ac:chgData name="희상 김" userId="f59c947e5bf71e0e" providerId="LiveId" clId="{EC43418F-7030-4412-9ED4-47BA7A2B3228}" dt="2025-09-08T17:41:03.586" v="14066"/>
          <ac:graphicFrameMkLst>
            <pc:docMk/>
            <pc:sldMk cId="1556948953" sldId="291"/>
            <ac:graphicFrameMk id="6" creationId="{4C4B57D4-3C7D-00BF-BA00-5E28B15D91B9}"/>
          </ac:graphicFrameMkLst>
        </pc:graphicFrameChg>
        <pc:graphicFrameChg chg="modGraphic">
          <ac:chgData name="희상 김" userId="f59c947e5bf71e0e" providerId="LiveId" clId="{EC43418F-7030-4412-9ED4-47BA7A2B3228}" dt="2025-09-08T17:30:28.474" v="13855" actId="20577"/>
          <ac:graphicFrameMkLst>
            <pc:docMk/>
            <pc:sldMk cId="1556948953" sldId="291"/>
            <ac:graphicFrameMk id="8" creationId="{29767BD9-E0E5-F8D6-E7D5-24BDC4013651}"/>
          </ac:graphicFrameMkLst>
        </pc:graphicFrameChg>
        <pc:picChg chg="del">
          <ac:chgData name="희상 김" userId="f59c947e5bf71e0e" providerId="LiveId" clId="{EC43418F-7030-4412-9ED4-47BA7A2B3228}" dt="2025-09-08T17:29:12.797" v="13453" actId="478"/>
          <ac:picMkLst>
            <pc:docMk/>
            <pc:sldMk cId="1556948953" sldId="291"/>
            <ac:picMk id="7" creationId="{3A183C4A-E01C-30B0-F3A8-AB6D6BE1AB4A}"/>
          </ac:picMkLst>
        </pc:picChg>
        <pc:picChg chg="mod ord">
          <ac:chgData name="희상 김" userId="f59c947e5bf71e0e" providerId="LiveId" clId="{EC43418F-7030-4412-9ED4-47BA7A2B3228}" dt="2025-09-08T17:29:38.212" v="13493" actId="1076"/>
          <ac:picMkLst>
            <pc:docMk/>
            <pc:sldMk cId="1556948953" sldId="291"/>
            <ac:picMk id="10" creationId="{638EAFDA-33F1-AE8F-1115-E1E6A848ED2E}"/>
          </ac:picMkLst>
        </pc:picChg>
      </pc:sldChg>
      <pc:sldChg chg="addSp delSp modSp add mod">
        <pc:chgData name="희상 김" userId="f59c947e5bf71e0e" providerId="LiveId" clId="{EC43418F-7030-4412-9ED4-47BA7A2B3228}" dt="2025-09-08T17:41:06.778" v="14067"/>
        <pc:sldMkLst>
          <pc:docMk/>
          <pc:sldMk cId="3753502053" sldId="292"/>
        </pc:sldMkLst>
        <pc:spChg chg="mod">
          <ac:chgData name="희상 김" userId="f59c947e5bf71e0e" providerId="LiveId" clId="{EC43418F-7030-4412-9ED4-47BA7A2B3228}" dt="2025-09-08T17:31:02.156" v="13882" actId="14100"/>
          <ac:spMkLst>
            <pc:docMk/>
            <pc:sldMk cId="3753502053" sldId="292"/>
            <ac:spMk id="99" creationId="{E6A74AE1-71C7-EC55-C722-08862B912A53}"/>
          </ac:spMkLst>
        </pc:spChg>
        <pc:grpChg chg="mod">
          <ac:chgData name="희상 김" userId="f59c947e5bf71e0e" providerId="LiveId" clId="{EC43418F-7030-4412-9ED4-47BA7A2B3228}" dt="2025-09-08T17:30:58.564" v="13881" actId="1076"/>
          <ac:grpSpMkLst>
            <pc:docMk/>
            <pc:sldMk cId="3753502053" sldId="292"/>
            <ac:grpSpMk id="98" creationId="{0D9BBA7E-6ABB-4509-A542-ABA0E582A218}"/>
          </ac:grpSpMkLst>
        </pc:grpChg>
        <pc:graphicFrameChg chg="mod modGraphic">
          <ac:chgData name="희상 김" userId="f59c947e5bf71e0e" providerId="LiveId" clId="{EC43418F-7030-4412-9ED4-47BA7A2B3228}" dt="2025-09-08T17:41:06.778" v="14067"/>
          <ac:graphicFrameMkLst>
            <pc:docMk/>
            <pc:sldMk cId="3753502053" sldId="292"/>
            <ac:graphicFrameMk id="6" creationId="{1623CB03-00C7-7A08-79A2-864F5F8DD08E}"/>
          </ac:graphicFrameMkLst>
        </pc:graphicFrameChg>
        <pc:graphicFrameChg chg="mod modGraphic">
          <ac:chgData name="희상 김" userId="f59c947e5bf71e0e" providerId="LiveId" clId="{EC43418F-7030-4412-9ED4-47BA7A2B3228}" dt="2025-09-08T17:31:29.218" v="14043" actId="20577"/>
          <ac:graphicFrameMkLst>
            <pc:docMk/>
            <pc:sldMk cId="3753502053" sldId="292"/>
            <ac:graphicFrameMk id="8" creationId="{27D24FF3-57B4-1A3F-3ED0-2C6815E52BB8}"/>
          </ac:graphicFrameMkLst>
        </pc:graphicFrameChg>
        <pc:picChg chg="add mod ord">
          <ac:chgData name="희상 김" userId="f59c947e5bf71e0e" providerId="LiveId" clId="{EC43418F-7030-4412-9ED4-47BA7A2B3228}" dt="2025-09-08T17:30:55.640" v="13880" actId="167"/>
          <ac:picMkLst>
            <pc:docMk/>
            <pc:sldMk cId="3753502053" sldId="292"/>
            <ac:picMk id="3" creationId="{6F86D0A8-6F17-408A-0DA9-7618558EDC1A}"/>
          </ac:picMkLst>
        </pc:picChg>
        <pc:picChg chg="del">
          <ac:chgData name="희상 김" userId="f59c947e5bf71e0e" providerId="LiveId" clId="{EC43418F-7030-4412-9ED4-47BA7A2B3228}" dt="2025-09-08T17:30:33.268" v="13857" actId="478"/>
          <ac:picMkLst>
            <pc:docMk/>
            <pc:sldMk cId="3753502053" sldId="292"/>
            <ac:picMk id="10" creationId="{E119CDE5-F8BA-AF57-9A29-391FE6A9CC51}"/>
          </ac:picMkLst>
        </pc:picChg>
      </pc:sldChg>
      <pc:sldMasterChg chg="modSp mod">
        <pc:chgData name="희상 김" userId="f59c947e5bf71e0e" providerId="LiveId" clId="{EC43418F-7030-4412-9ED4-47BA7A2B3228}" dt="2025-09-08T16:50:33.516" v="8830" actId="20577"/>
        <pc:sldMasterMkLst>
          <pc:docMk/>
          <pc:sldMasterMk cId="1884286783" sldId="2147483661"/>
        </pc:sldMasterMkLst>
        <pc:spChg chg="mod">
          <ac:chgData name="희상 김" userId="f59c947e5bf71e0e" providerId="LiveId" clId="{EC43418F-7030-4412-9ED4-47BA7A2B3228}" dt="2025-09-08T16:50:33.516" v="8830" actId="20577"/>
          <ac:spMkLst>
            <pc:docMk/>
            <pc:sldMasterMk cId="1884286783" sldId="2147483661"/>
            <ac:spMk id="7" creationId="{AA48A34C-E4B3-C068-F0ED-589301F3610C}"/>
          </ac:spMkLst>
        </pc:spChg>
      </pc:sldMasterChg>
    </pc:docChg>
  </pc:docChgLst>
  <pc:docChgLst>
    <pc:chgData name="희상 김" userId="f59c947e5bf71e0e" providerId="LiveId" clId="{77297BF3-12F7-4362-B704-5B8FB6ECE6D9}"/>
    <pc:docChg chg="undo redo custSel addSld delSld modSld sldOrd modMainMaster addSection delSection modSection">
      <pc:chgData name="희상 김" userId="f59c947e5bf71e0e" providerId="LiveId" clId="{77297BF3-12F7-4362-B704-5B8FB6ECE6D9}" dt="2025-09-05T07:12:23.580" v="27955" actId="20577"/>
      <pc:docMkLst>
        <pc:docMk/>
      </pc:docMkLst>
      <pc:sldChg chg="modSp mod">
        <pc:chgData name="희상 김" userId="f59c947e5bf71e0e" providerId="LiveId" clId="{77297BF3-12F7-4362-B704-5B8FB6ECE6D9}" dt="2025-09-04T02:48:30.808" v="1511" actId="255"/>
        <pc:sldMkLst>
          <pc:docMk/>
          <pc:sldMk cId="1140294882" sldId="256"/>
        </pc:sldMkLst>
        <pc:spChg chg="mod">
          <ac:chgData name="희상 김" userId="f59c947e5bf71e0e" providerId="LiveId" clId="{77297BF3-12F7-4362-B704-5B8FB6ECE6D9}" dt="2025-09-04T02:48:30.808" v="1511" actId="255"/>
          <ac:spMkLst>
            <pc:docMk/>
            <pc:sldMk cId="1140294882" sldId="256"/>
            <ac:spMk id="2" creationId="{7D70A0F7-4330-CA8A-4009-6E31EFBC738A}"/>
          </ac:spMkLst>
        </pc:spChg>
        <pc:spChg chg="mod">
          <ac:chgData name="희상 김" userId="f59c947e5bf71e0e" providerId="LiveId" clId="{77297BF3-12F7-4362-B704-5B8FB6ECE6D9}" dt="2025-09-04T02:48:15.075" v="1509" actId="14100"/>
          <ac:spMkLst>
            <pc:docMk/>
            <pc:sldMk cId="1140294882" sldId="256"/>
            <ac:spMk id="3" creationId="{62294158-7F15-5067-6B61-38227DC70586}"/>
          </ac:spMkLst>
        </pc:spChg>
      </pc:sldChg>
      <pc:sldChg chg="addSp delSp modSp new mod modClrScheme chgLayout">
        <pc:chgData name="희상 김" userId="f59c947e5bf71e0e" providerId="LiveId" clId="{77297BF3-12F7-4362-B704-5B8FB6ECE6D9}" dt="2025-09-04T05:08:26.913" v="12277"/>
        <pc:sldMkLst>
          <pc:docMk/>
          <pc:sldMk cId="2780906755" sldId="257"/>
        </pc:sldMkLst>
        <pc:spChg chg="add mod">
          <ac:chgData name="희상 김" userId="f59c947e5bf71e0e" providerId="LiveId" clId="{77297BF3-12F7-4362-B704-5B8FB6ECE6D9}" dt="2025-09-04T02:48:44.996" v="1514" actId="1076"/>
          <ac:spMkLst>
            <pc:docMk/>
            <pc:sldMk cId="2780906755" sldId="257"/>
            <ac:spMk id="4" creationId="{A686C649-08DD-C436-71C3-14C888401811}"/>
          </ac:spMkLst>
        </pc:spChg>
        <pc:spChg chg="add mod">
          <ac:chgData name="희상 김" userId="f59c947e5bf71e0e" providerId="LiveId" clId="{77297BF3-12F7-4362-B704-5B8FB6ECE6D9}" dt="2025-09-04T05:08:26.913" v="12277"/>
          <ac:spMkLst>
            <pc:docMk/>
            <pc:sldMk cId="2780906755" sldId="257"/>
            <ac:spMk id="5" creationId="{4769B652-AA5A-9DF0-3B50-8467B535C375}"/>
          </ac:spMkLst>
        </pc:spChg>
      </pc:sldChg>
      <pc:sldChg chg="addSp delSp modSp add del mod ord modClrScheme chgLayout">
        <pc:chgData name="희상 김" userId="f59c947e5bf71e0e" providerId="LiveId" clId="{77297BF3-12F7-4362-B704-5B8FB6ECE6D9}" dt="2025-09-04T02:41:10.375" v="1130" actId="47"/>
        <pc:sldMkLst>
          <pc:docMk/>
          <pc:sldMk cId="625793104" sldId="258"/>
        </pc:sldMkLst>
      </pc:sldChg>
      <pc:sldChg chg="addSp delSp modSp new mod setBg modClrScheme chgLayout">
        <pc:chgData name="희상 김" userId="f59c947e5bf71e0e" providerId="LiveId" clId="{77297BF3-12F7-4362-B704-5B8FB6ECE6D9}" dt="2025-09-04T05:08:49.885" v="12287"/>
        <pc:sldMkLst>
          <pc:docMk/>
          <pc:sldMk cId="1622714442" sldId="259"/>
        </pc:sldMkLst>
        <pc:spChg chg="add mod">
          <ac:chgData name="희상 김" userId="f59c947e5bf71e0e" providerId="LiveId" clId="{77297BF3-12F7-4362-B704-5B8FB6ECE6D9}" dt="2025-09-04T02:55:59.920" v="1576" actId="164"/>
          <ac:spMkLst>
            <pc:docMk/>
            <pc:sldMk cId="1622714442" sldId="259"/>
            <ac:spMk id="12" creationId="{EF7C296B-3228-A3FC-25B5-C758FBBE45A7}"/>
          </ac:spMkLst>
        </pc:spChg>
        <pc:spChg chg="add mod">
          <ac:chgData name="희상 김" userId="f59c947e5bf71e0e" providerId="LiveId" clId="{77297BF3-12F7-4362-B704-5B8FB6ECE6D9}" dt="2025-09-04T02:56:22.296" v="1587" actId="20577"/>
          <ac:spMkLst>
            <pc:docMk/>
            <pc:sldMk cId="1622714442" sldId="259"/>
            <ac:spMk id="13" creationId="{D25CFD2A-204F-D256-F425-D80A7B2A3692}"/>
          </ac:spMkLst>
        </pc:spChg>
        <pc:spChg chg="mod">
          <ac:chgData name="희상 김" userId="f59c947e5bf71e0e" providerId="LiveId" clId="{77297BF3-12F7-4362-B704-5B8FB6ECE6D9}" dt="2025-09-04T02:56:14.731" v="1583" actId="14100"/>
          <ac:spMkLst>
            <pc:docMk/>
            <pc:sldMk cId="1622714442" sldId="259"/>
            <ac:spMk id="16" creationId="{00AD0187-12FE-F750-6D72-B85E273E5FB5}"/>
          </ac:spMkLst>
        </pc:spChg>
        <pc:spChg chg="mod">
          <ac:chgData name="희상 김" userId="f59c947e5bf71e0e" providerId="LiveId" clId="{77297BF3-12F7-4362-B704-5B8FB6ECE6D9}" dt="2025-09-04T02:56:19.638" v="1585" actId="20577"/>
          <ac:spMkLst>
            <pc:docMk/>
            <pc:sldMk cId="1622714442" sldId="259"/>
            <ac:spMk id="17" creationId="{660C9C8A-9BE0-2B11-F86A-EE9B3D323CED}"/>
          </ac:spMkLst>
        </pc:spChg>
        <pc:grpChg chg="add mod">
          <ac:chgData name="희상 김" userId="f59c947e5bf71e0e" providerId="LiveId" clId="{77297BF3-12F7-4362-B704-5B8FB6ECE6D9}" dt="2025-09-04T02:55:59.920" v="1576" actId="164"/>
          <ac:grpSpMkLst>
            <pc:docMk/>
            <pc:sldMk cId="1622714442" sldId="259"/>
            <ac:grpSpMk id="14" creationId="{2F7BB38D-B74B-36C4-83EF-7FB2792FF701}"/>
          </ac:grpSpMkLst>
        </pc:grpChg>
        <pc:grpChg chg="add mod">
          <ac:chgData name="희상 김" userId="f59c947e5bf71e0e" providerId="LiveId" clId="{77297BF3-12F7-4362-B704-5B8FB6ECE6D9}" dt="2025-09-04T02:56:11.066" v="1582" actId="1076"/>
          <ac:grpSpMkLst>
            <pc:docMk/>
            <pc:sldMk cId="1622714442" sldId="259"/>
            <ac:grpSpMk id="15" creationId="{E6AD02EB-076E-DF7D-D32E-5D77F2994F3B}"/>
          </ac:grpSpMkLst>
        </pc:grpChg>
        <pc:graphicFrameChg chg="add mod modGraphic">
          <ac:chgData name="희상 김" userId="f59c947e5bf71e0e" providerId="LiveId" clId="{77297BF3-12F7-4362-B704-5B8FB6ECE6D9}" dt="2025-09-04T05:08:49.885" v="12287"/>
          <ac:graphicFrameMkLst>
            <pc:docMk/>
            <pc:sldMk cId="1622714442" sldId="259"/>
            <ac:graphicFrameMk id="6" creationId="{1D5280E4-F915-374B-82BF-277C69E78F58}"/>
          </ac:graphicFrameMkLst>
        </pc:graphicFrameChg>
        <pc:graphicFrameChg chg="add mod modGraphic">
          <ac:chgData name="희상 김" userId="f59c947e5bf71e0e" providerId="LiveId" clId="{77297BF3-12F7-4362-B704-5B8FB6ECE6D9}" dt="2025-09-04T04:05:29.559" v="6531" actId="255"/>
          <ac:graphicFrameMkLst>
            <pc:docMk/>
            <pc:sldMk cId="1622714442" sldId="259"/>
            <ac:graphicFrameMk id="8" creationId="{8C4B5449-F05C-9725-2156-AB5BBAE94160}"/>
          </ac:graphicFrameMkLst>
        </pc:graphicFrameChg>
        <pc:picChg chg="add mod">
          <ac:chgData name="희상 김" userId="f59c947e5bf71e0e" providerId="LiveId" clId="{77297BF3-12F7-4362-B704-5B8FB6ECE6D9}" dt="2025-09-04T03:06:57.442" v="2142" actId="692"/>
          <ac:picMkLst>
            <pc:docMk/>
            <pc:sldMk cId="1622714442" sldId="259"/>
            <ac:picMk id="11" creationId="{1D425525-692E-77AA-71A6-3E0D5E89E7B4}"/>
          </ac:picMkLst>
        </pc:picChg>
      </pc:sldChg>
      <pc:sldChg chg="delSp new del mod modClrScheme chgLayout">
        <pc:chgData name="희상 김" userId="f59c947e5bf71e0e" providerId="LiveId" clId="{77297BF3-12F7-4362-B704-5B8FB6ECE6D9}" dt="2025-09-04T02:27:47.931" v="987" actId="47"/>
        <pc:sldMkLst>
          <pc:docMk/>
          <pc:sldMk cId="1754980735" sldId="259"/>
        </pc:sldMkLst>
      </pc:sldChg>
      <pc:sldChg chg="add del ord">
        <pc:chgData name="희상 김" userId="f59c947e5bf71e0e" providerId="LiveId" clId="{77297BF3-12F7-4362-B704-5B8FB6ECE6D9}" dt="2025-09-04T02:41:15.344" v="1135"/>
        <pc:sldMkLst>
          <pc:docMk/>
          <pc:sldMk cId="301404133" sldId="260"/>
        </pc:sldMkLst>
      </pc:sldChg>
      <pc:sldChg chg="delSp modSp add mod ord">
        <pc:chgData name="희상 김" userId="f59c947e5bf71e0e" providerId="LiveId" clId="{77297BF3-12F7-4362-B704-5B8FB6ECE6D9}" dt="2025-09-04T05:08:19.280" v="12247"/>
        <pc:sldMkLst>
          <pc:docMk/>
          <pc:sldMk cId="1165997246" sldId="260"/>
        </pc:sldMkLst>
        <pc:spChg chg="mod">
          <ac:chgData name="희상 김" userId="f59c947e5bf71e0e" providerId="LiveId" clId="{77297BF3-12F7-4362-B704-5B8FB6ECE6D9}" dt="2025-09-04T05:08:19.280" v="12247"/>
          <ac:spMkLst>
            <pc:docMk/>
            <pc:sldMk cId="1165997246" sldId="260"/>
            <ac:spMk id="4" creationId="{9E83A4A9-E34C-F3F7-6CC4-7DE516F7886B}"/>
          </ac:spMkLst>
        </pc:spChg>
        <pc:spChg chg="mod">
          <ac:chgData name="희상 김" userId="f59c947e5bf71e0e" providerId="LiveId" clId="{77297BF3-12F7-4362-B704-5B8FB6ECE6D9}" dt="2025-09-04T04:13:28.756" v="7321" actId="20577"/>
          <ac:spMkLst>
            <pc:docMk/>
            <pc:sldMk cId="1165997246" sldId="260"/>
            <ac:spMk id="5" creationId="{78F32233-BFBB-8F13-E4CD-682C12998403}"/>
          </ac:spMkLst>
        </pc:spChg>
      </pc:sldChg>
      <pc:sldChg chg="addSp delSp modSp add mod modNotesTx">
        <pc:chgData name="희상 김" userId="f59c947e5bf71e0e" providerId="LiveId" clId="{77297BF3-12F7-4362-B704-5B8FB6ECE6D9}" dt="2025-09-05T04:04:52.171" v="16574" actId="20577"/>
        <pc:sldMkLst>
          <pc:docMk/>
          <pc:sldMk cId="4209224546" sldId="261"/>
        </pc:sldMkLst>
        <pc:spChg chg="mod">
          <ac:chgData name="희상 김" userId="f59c947e5bf71e0e" providerId="LiveId" clId="{77297BF3-12F7-4362-B704-5B8FB6ECE6D9}" dt="2025-09-04T03:31:34.479" v="3678" actId="14100"/>
          <ac:spMkLst>
            <pc:docMk/>
            <pc:sldMk cId="4209224546" sldId="261"/>
            <ac:spMk id="12" creationId="{ACC6221E-A6F7-AB98-CE6D-7679FD2E7742}"/>
          </ac:spMkLst>
        </pc:spChg>
        <pc:spChg chg="mod">
          <ac:chgData name="희상 김" userId="f59c947e5bf71e0e" providerId="LiveId" clId="{77297BF3-12F7-4362-B704-5B8FB6ECE6D9}" dt="2025-09-04T03:31:19.249" v="3671" actId="1076"/>
          <ac:spMkLst>
            <pc:docMk/>
            <pc:sldMk cId="4209224546" sldId="261"/>
            <ac:spMk id="13" creationId="{D8684C94-3373-85C2-3E64-EE375E124F08}"/>
          </ac:spMkLst>
        </pc:spChg>
        <pc:spChg chg="mod">
          <ac:chgData name="희상 김" userId="f59c947e5bf71e0e" providerId="LiveId" clId="{77297BF3-12F7-4362-B704-5B8FB6ECE6D9}" dt="2025-09-04T03:08:42.398" v="2162" actId="14100"/>
          <ac:spMkLst>
            <pc:docMk/>
            <pc:sldMk cId="4209224546" sldId="261"/>
            <ac:spMk id="16" creationId="{FDEB2000-2C2B-8B28-CFC6-C8B3EB7A8FEA}"/>
          </ac:spMkLst>
        </pc:spChg>
        <pc:spChg chg="mod">
          <ac:chgData name="희상 김" userId="f59c947e5bf71e0e" providerId="LiveId" clId="{77297BF3-12F7-4362-B704-5B8FB6ECE6D9}" dt="2025-09-04T03:09:22.837" v="2172" actId="14100"/>
          <ac:spMkLst>
            <pc:docMk/>
            <pc:sldMk cId="4209224546" sldId="261"/>
            <ac:spMk id="23" creationId="{A8CE68CD-44A9-0F25-DCD3-E25E36E60D60}"/>
          </ac:spMkLst>
        </pc:spChg>
        <pc:spChg chg="mod">
          <ac:chgData name="희상 김" userId="f59c947e5bf71e0e" providerId="LiveId" clId="{77297BF3-12F7-4362-B704-5B8FB6ECE6D9}" dt="2025-09-04T03:29:55.881" v="3589" actId="20577"/>
          <ac:spMkLst>
            <pc:docMk/>
            <pc:sldMk cId="4209224546" sldId="261"/>
            <ac:spMk id="24" creationId="{A1172E05-8AFF-3BBA-D98C-DC64638E1CAF}"/>
          </ac:spMkLst>
        </pc:spChg>
        <pc:spChg chg="mod">
          <ac:chgData name="희상 김" userId="f59c947e5bf71e0e" providerId="LiveId" clId="{77297BF3-12F7-4362-B704-5B8FB6ECE6D9}" dt="2025-09-04T03:10:13.725" v="2181" actId="14100"/>
          <ac:spMkLst>
            <pc:docMk/>
            <pc:sldMk cId="4209224546" sldId="261"/>
            <ac:spMk id="29" creationId="{711A3A73-09EB-F0AE-DFCA-3F0FBB64FF85}"/>
          </ac:spMkLst>
        </pc:spChg>
        <pc:spChg chg="mod">
          <ac:chgData name="희상 김" userId="f59c947e5bf71e0e" providerId="LiveId" clId="{77297BF3-12F7-4362-B704-5B8FB6ECE6D9}" dt="2025-09-04T03:30:36.425" v="3659" actId="20577"/>
          <ac:spMkLst>
            <pc:docMk/>
            <pc:sldMk cId="4209224546" sldId="261"/>
            <ac:spMk id="30" creationId="{C1118C9D-BB07-BDFB-55E7-C62CDD1BD920}"/>
          </ac:spMkLst>
        </pc:spChg>
        <pc:spChg chg="mod">
          <ac:chgData name="희상 김" userId="f59c947e5bf71e0e" providerId="LiveId" clId="{77297BF3-12F7-4362-B704-5B8FB6ECE6D9}" dt="2025-09-04T03:14:08.812" v="2538" actId="14100"/>
          <ac:spMkLst>
            <pc:docMk/>
            <pc:sldMk cId="4209224546" sldId="261"/>
            <ac:spMk id="32" creationId="{707EF0FC-01CB-AB72-B050-F33545891C20}"/>
          </ac:spMkLst>
        </pc:spChg>
        <pc:spChg chg="mod">
          <ac:chgData name="희상 김" userId="f59c947e5bf71e0e" providerId="LiveId" clId="{77297BF3-12F7-4362-B704-5B8FB6ECE6D9}" dt="2025-09-04T03:14:10.760" v="2542" actId="20577"/>
          <ac:spMkLst>
            <pc:docMk/>
            <pc:sldMk cId="4209224546" sldId="261"/>
            <ac:spMk id="33" creationId="{B10AF05A-06A1-7AEC-D097-D43CCBC31F7B}"/>
          </ac:spMkLst>
        </pc:spChg>
        <pc:grpChg chg="mod">
          <ac:chgData name="희상 김" userId="f59c947e5bf71e0e" providerId="LiveId" clId="{77297BF3-12F7-4362-B704-5B8FB6ECE6D9}" dt="2025-09-04T03:31:27.528" v="3676" actId="1076"/>
          <ac:grpSpMkLst>
            <pc:docMk/>
            <pc:sldMk cId="4209224546" sldId="261"/>
            <ac:grpSpMk id="14" creationId="{86A7853E-8352-AA62-46A3-6798DCE9D034}"/>
          </ac:grpSpMkLst>
        </pc:grpChg>
        <pc:grpChg chg="mod">
          <ac:chgData name="희상 김" userId="f59c947e5bf71e0e" providerId="LiveId" clId="{77297BF3-12F7-4362-B704-5B8FB6ECE6D9}" dt="2025-09-04T03:08:37.598" v="2161" actId="1076"/>
          <ac:grpSpMkLst>
            <pc:docMk/>
            <pc:sldMk cId="4209224546" sldId="261"/>
            <ac:grpSpMk id="15" creationId="{6F77B13F-310D-24BE-D203-5FDD77147B57}"/>
          </ac:grpSpMkLst>
        </pc:grpChg>
        <pc:grpChg chg="add mod">
          <ac:chgData name="희상 김" userId="f59c947e5bf71e0e" providerId="LiveId" clId="{77297BF3-12F7-4362-B704-5B8FB6ECE6D9}" dt="2025-09-04T03:09:09.911" v="2170" actId="1076"/>
          <ac:grpSpMkLst>
            <pc:docMk/>
            <pc:sldMk cId="4209224546" sldId="261"/>
            <ac:grpSpMk id="22" creationId="{4E0DD715-F4C4-B467-EDC8-9902FA1309C1}"/>
          </ac:grpSpMkLst>
        </pc:grpChg>
        <pc:grpChg chg="add mod">
          <ac:chgData name="희상 김" userId="f59c947e5bf71e0e" providerId="LiveId" clId="{77297BF3-12F7-4362-B704-5B8FB6ECE6D9}" dt="2025-09-04T03:10:08.055" v="2180" actId="1076"/>
          <ac:grpSpMkLst>
            <pc:docMk/>
            <pc:sldMk cId="4209224546" sldId="261"/>
            <ac:grpSpMk id="28" creationId="{42029FC6-B72C-72AE-4784-D1A5456621F8}"/>
          </ac:grpSpMkLst>
        </pc:grpChg>
        <pc:grpChg chg="add del mod">
          <ac:chgData name="희상 김" userId="f59c947e5bf71e0e" providerId="LiveId" clId="{77297BF3-12F7-4362-B704-5B8FB6ECE6D9}" dt="2025-09-04T03:30:44.511" v="3661" actId="478"/>
          <ac:grpSpMkLst>
            <pc:docMk/>
            <pc:sldMk cId="4209224546" sldId="261"/>
            <ac:grpSpMk id="31" creationId="{B0FDFC86-9290-FBD1-97CC-38EDF916F7B5}"/>
          </ac:grpSpMkLst>
        </pc:grpChg>
        <pc:graphicFrameChg chg="mod modGraphic">
          <ac:chgData name="희상 김" userId="f59c947e5bf71e0e" providerId="LiveId" clId="{77297BF3-12F7-4362-B704-5B8FB6ECE6D9}" dt="2025-09-04T05:08:53.694" v="12288"/>
          <ac:graphicFrameMkLst>
            <pc:docMk/>
            <pc:sldMk cId="4209224546" sldId="261"/>
            <ac:graphicFrameMk id="6" creationId="{2B01F502-C88B-53B9-9B07-2E3BDA8A7912}"/>
          </ac:graphicFrameMkLst>
        </pc:graphicFrameChg>
        <pc:graphicFrameChg chg="mod modGraphic">
          <ac:chgData name="희상 김" userId="f59c947e5bf71e0e" providerId="LiveId" clId="{77297BF3-12F7-4362-B704-5B8FB6ECE6D9}" dt="2025-09-04T04:05:20.829" v="6530" actId="255"/>
          <ac:graphicFrameMkLst>
            <pc:docMk/>
            <pc:sldMk cId="4209224546" sldId="261"/>
            <ac:graphicFrameMk id="8" creationId="{E3BBF4CA-33E7-FA49-B4ED-CA72042E1C45}"/>
          </ac:graphicFrameMkLst>
        </pc:graphicFrameChg>
        <pc:picChg chg="add mod ord">
          <ac:chgData name="희상 김" userId="f59c947e5bf71e0e" providerId="LiveId" clId="{77297BF3-12F7-4362-B704-5B8FB6ECE6D9}" dt="2025-09-04T03:31:22.314" v="3675" actId="1076"/>
          <ac:picMkLst>
            <pc:docMk/>
            <pc:sldMk cId="4209224546" sldId="261"/>
            <ac:picMk id="10" creationId="{1DA94612-A3F7-FFA3-9AC7-BEC8F17F7423}"/>
          </ac:picMkLst>
        </pc:picChg>
      </pc:sldChg>
      <pc:sldChg chg="addSp delSp modSp add mod">
        <pc:chgData name="희상 김" userId="f59c947e5bf71e0e" providerId="LiveId" clId="{77297BF3-12F7-4362-B704-5B8FB6ECE6D9}" dt="2025-09-05T02:42:51.889" v="13813" actId="20577"/>
        <pc:sldMkLst>
          <pc:docMk/>
          <pc:sldMk cId="4287679043" sldId="262"/>
        </pc:sldMkLst>
        <pc:spChg chg="mod">
          <ac:chgData name="희상 김" userId="f59c947e5bf71e0e" providerId="LiveId" clId="{77297BF3-12F7-4362-B704-5B8FB6ECE6D9}" dt="2025-09-04T03:48:52.844" v="4710" actId="14100"/>
          <ac:spMkLst>
            <pc:docMk/>
            <pc:sldMk cId="4287679043" sldId="262"/>
            <ac:spMk id="16" creationId="{301CF85E-087E-5A3F-2B91-22B45F212898}"/>
          </ac:spMkLst>
        </pc:spChg>
        <pc:spChg chg="mod">
          <ac:chgData name="희상 김" userId="f59c947e5bf71e0e" providerId="LiveId" clId="{77297BF3-12F7-4362-B704-5B8FB6ECE6D9}" dt="2025-09-04T03:56:23.219" v="4935" actId="20577"/>
          <ac:spMkLst>
            <pc:docMk/>
            <pc:sldMk cId="4287679043" sldId="262"/>
            <ac:spMk id="17" creationId="{7F655745-D74E-CBA7-DAD5-85A6BA5091C0}"/>
          </ac:spMkLst>
        </pc:spChg>
        <pc:spChg chg="add mod">
          <ac:chgData name="희상 김" userId="f59c947e5bf71e0e" providerId="LiveId" clId="{77297BF3-12F7-4362-B704-5B8FB6ECE6D9}" dt="2025-09-04T04:08:03.186" v="6743" actId="1076"/>
          <ac:spMkLst>
            <pc:docMk/>
            <pc:sldMk cId="4287679043" sldId="262"/>
            <ac:spMk id="19" creationId="{8A553298-6F9C-2275-AA2B-38315DA04C81}"/>
          </ac:spMkLst>
        </pc:spChg>
        <pc:spChg chg="add mod ord">
          <ac:chgData name="희상 김" userId="f59c947e5bf71e0e" providerId="LiveId" clId="{77297BF3-12F7-4362-B704-5B8FB6ECE6D9}" dt="2025-09-04T04:07:37.803" v="6740" actId="1076"/>
          <ac:spMkLst>
            <pc:docMk/>
            <pc:sldMk cId="4287679043" sldId="262"/>
            <ac:spMk id="20" creationId="{A304F3EC-873B-C50C-F3C5-A8D7FF429B26}"/>
          </ac:spMkLst>
        </pc:spChg>
        <pc:spChg chg="mod">
          <ac:chgData name="희상 김" userId="f59c947e5bf71e0e" providerId="LiveId" clId="{77297BF3-12F7-4362-B704-5B8FB6ECE6D9}" dt="2025-09-04T03:48:34.501" v="4704" actId="14100"/>
          <ac:spMkLst>
            <pc:docMk/>
            <pc:sldMk cId="4287679043" sldId="262"/>
            <ac:spMk id="46" creationId="{E78A2B7B-BC7C-BD95-B85E-A3071B074118}"/>
          </ac:spMkLst>
        </pc:spChg>
        <pc:spChg chg="mod">
          <ac:chgData name="희상 김" userId="f59c947e5bf71e0e" providerId="LiveId" clId="{77297BF3-12F7-4362-B704-5B8FB6ECE6D9}" dt="2025-09-04T03:56:29.590" v="4941" actId="20577"/>
          <ac:spMkLst>
            <pc:docMk/>
            <pc:sldMk cId="4287679043" sldId="262"/>
            <ac:spMk id="47" creationId="{7030A709-BBE6-BF20-3F45-1FD26DB773E0}"/>
          </ac:spMkLst>
        </pc:spChg>
        <pc:spChg chg="mod">
          <ac:chgData name="희상 김" userId="f59c947e5bf71e0e" providerId="LiveId" clId="{77297BF3-12F7-4362-B704-5B8FB6ECE6D9}" dt="2025-09-04T03:49:23.452" v="4726" actId="14100"/>
          <ac:spMkLst>
            <pc:docMk/>
            <pc:sldMk cId="4287679043" sldId="262"/>
            <ac:spMk id="51" creationId="{D1E5EFE5-A44F-EEBD-0045-8F229FA9A64B}"/>
          </ac:spMkLst>
        </pc:spChg>
        <pc:spChg chg="mod">
          <ac:chgData name="희상 김" userId="f59c947e5bf71e0e" providerId="LiveId" clId="{77297BF3-12F7-4362-B704-5B8FB6ECE6D9}" dt="2025-09-04T03:56:25.604" v="4937" actId="20577"/>
          <ac:spMkLst>
            <pc:docMk/>
            <pc:sldMk cId="4287679043" sldId="262"/>
            <ac:spMk id="52" creationId="{1E5C9C5D-590D-4B30-AB87-B99F202351BE}"/>
          </ac:spMkLst>
        </pc:spChg>
        <pc:spChg chg="mod">
          <ac:chgData name="희상 김" userId="f59c947e5bf71e0e" providerId="LiveId" clId="{77297BF3-12F7-4362-B704-5B8FB6ECE6D9}" dt="2025-09-04T03:49:51.315" v="4737" actId="14100"/>
          <ac:spMkLst>
            <pc:docMk/>
            <pc:sldMk cId="4287679043" sldId="262"/>
            <ac:spMk id="54" creationId="{735C26CB-7949-1EFB-3EAF-A5290ADCDB78}"/>
          </ac:spMkLst>
        </pc:spChg>
        <pc:spChg chg="mod">
          <ac:chgData name="희상 김" userId="f59c947e5bf71e0e" providerId="LiveId" clId="{77297BF3-12F7-4362-B704-5B8FB6ECE6D9}" dt="2025-09-04T03:56:27.380" v="4939" actId="20577"/>
          <ac:spMkLst>
            <pc:docMk/>
            <pc:sldMk cId="4287679043" sldId="262"/>
            <ac:spMk id="55" creationId="{7685D585-FCCC-CBB3-3C20-F8F5F1EA6BAE}"/>
          </ac:spMkLst>
        </pc:spChg>
        <pc:spChg chg="add mod">
          <ac:chgData name="희상 김" userId="f59c947e5bf71e0e" providerId="LiveId" clId="{77297BF3-12F7-4362-B704-5B8FB6ECE6D9}" dt="2025-09-04T03:52:26.369" v="4783" actId="20577"/>
          <ac:spMkLst>
            <pc:docMk/>
            <pc:sldMk cId="4287679043" sldId="262"/>
            <ac:spMk id="56" creationId="{A60E8DAD-8153-AF17-2799-B1137DFEEA20}"/>
          </ac:spMkLst>
        </pc:spChg>
        <pc:spChg chg="add mod">
          <ac:chgData name="희상 김" userId="f59c947e5bf71e0e" providerId="LiveId" clId="{77297BF3-12F7-4362-B704-5B8FB6ECE6D9}" dt="2025-09-04T03:51:40.426" v="4768" actId="692"/>
          <ac:spMkLst>
            <pc:docMk/>
            <pc:sldMk cId="4287679043" sldId="262"/>
            <ac:spMk id="57" creationId="{A8C23C63-6D41-8022-62E9-FC6D3A7114AA}"/>
          </ac:spMkLst>
        </pc:spChg>
        <pc:spChg chg="mod">
          <ac:chgData name="희상 김" userId="f59c947e5bf71e0e" providerId="LiveId" clId="{77297BF3-12F7-4362-B704-5B8FB6ECE6D9}" dt="2025-09-04T03:52:28.072" v="4784" actId="20577"/>
          <ac:spMkLst>
            <pc:docMk/>
            <pc:sldMk cId="4287679043" sldId="262"/>
            <ac:spMk id="60" creationId="{34E44FAF-23AE-753A-4B84-6B7ACA4E3462}"/>
          </ac:spMkLst>
        </pc:spChg>
        <pc:spChg chg="mod">
          <ac:chgData name="희상 김" userId="f59c947e5bf71e0e" providerId="LiveId" clId="{77297BF3-12F7-4362-B704-5B8FB6ECE6D9}" dt="2025-09-04T03:52:10.843" v="4776" actId="14100"/>
          <ac:spMkLst>
            <pc:docMk/>
            <pc:sldMk cId="4287679043" sldId="262"/>
            <ac:spMk id="61" creationId="{0C0AAFE4-3AFD-A515-33FC-ADAE2D4B0183}"/>
          </ac:spMkLst>
        </pc:spChg>
        <pc:spChg chg="mod">
          <ac:chgData name="희상 김" userId="f59c947e5bf71e0e" providerId="LiveId" clId="{77297BF3-12F7-4362-B704-5B8FB6ECE6D9}" dt="2025-09-04T03:52:59.296" v="4791" actId="20577"/>
          <ac:spMkLst>
            <pc:docMk/>
            <pc:sldMk cId="4287679043" sldId="262"/>
            <ac:spMk id="64" creationId="{848340AB-87EC-FE44-4551-95DBF40C884E}"/>
          </ac:spMkLst>
        </pc:spChg>
        <pc:spChg chg="mod">
          <ac:chgData name="희상 김" userId="f59c947e5bf71e0e" providerId="LiveId" clId="{77297BF3-12F7-4362-B704-5B8FB6ECE6D9}" dt="2025-09-04T03:52:48.834" v="4786"/>
          <ac:spMkLst>
            <pc:docMk/>
            <pc:sldMk cId="4287679043" sldId="262"/>
            <ac:spMk id="65" creationId="{8DDDB63B-6158-EBDB-0BB9-B51B7A4BB5E1}"/>
          </ac:spMkLst>
        </pc:spChg>
        <pc:spChg chg="mod">
          <ac:chgData name="희상 김" userId="f59c947e5bf71e0e" providerId="LiveId" clId="{77297BF3-12F7-4362-B704-5B8FB6ECE6D9}" dt="2025-09-04T03:53:17.202" v="4801" actId="20577"/>
          <ac:spMkLst>
            <pc:docMk/>
            <pc:sldMk cId="4287679043" sldId="262"/>
            <ac:spMk id="67" creationId="{4BEAE2DF-2C97-A586-F530-4C0B2E98713B}"/>
          </ac:spMkLst>
        </pc:spChg>
        <pc:spChg chg="mod">
          <ac:chgData name="희상 김" userId="f59c947e5bf71e0e" providerId="LiveId" clId="{77297BF3-12F7-4362-B704-5B8FB6ECE6D9}" dt="2025-09-04T03:53:01.610" v="4792"/>
          <ac:spMkLst>
            <pc:docMk/>
            <pc:sldMk cId="4287679043" sldId="262"/>
            <ac:spMk id="68" creationId="{EF842E2D-1177-4450-E690-BB437591D4B5}"/>
          </ac:spMkLst>
        </pc:spChg>
        <pc:spChg chg="mod">
          <ac:chgData name="희상 김" userId="f59c947e5bf71e0e" providerId="LiveId" clId="{77297BF3-12F7-4362-B704-5B8FB6ECE6D9}" dt="2025-09-04T03:54:29.819" v="4822" actId="1076"/>
          <ac:spMkLst>
            <pc:docMk/>
            <pc:sldMk cId="4287679043" sldId="262"/>
            <ac:spMk id="70" creationId="{7E06E67C-A58C-5D8A-9ED3-CA77D460A542}"/>
          </ac:spMkLst>
        </pc:spChg>
        <pc:spChg chg="mod">
          <ac:chgData name="희상 김" userId="f59c947e5bf71e0e" providerId="LiveId" clId="{77297BF3-12F7-4362-B704-5B8FB6ECE6D9}" dt="2025-09-04T03:53:57.556" v="4808" actId="14100"/>
          <ac:spMkLst>
            <pc:docMk/>
            <pc:sldMk cId="4287679043" sldId="262"/>
            <ac:spMk id="71" creationId="{369F6767-B9E6-290D-408E-75369B787A9D}"/>
          </ac:spMkLst>
        </pc:spChg>
        <pc:spChg chg="mod">
          <ac:chgData name="희상 김" userId="f59c947e5bf71e0e" providerId="LiveId" clId="{77297BF3-12F7-4362-B704-5B8FB6ECE6D9}" dt="2025-09-04T03:54:25.344" v="4821" actId="20577"/>
          <ac:spMkLst>
            <pc:docMk/>
            <pc:sldMk cId="4287679043" sldId="262"/>
            <ac:spMk id="74" creationId="{BDBDEBBD-24EB-3347-26F1-37C5F1B46564}"/>
          </ac:spMkLst>
        </pc:spChg>
        <pc:spChg chg="mod">
          <ac:chgData name="희상 김" userId="f59c947e5bf71e0e" providerId="LiveId" clId="{77297BF3-12F7-4362-B704-5B8FB6ECE6D9}" dt="2025-09-04T03:54:00.626" v="4810"/>
          <ac:spMkLst>
            <pc:docMk/>
            <pc:sldMk cId="4287679043" sldId="262"/>
            <ac:spMk id="75" creationId="{3D4ECE95-DE21-638E-3823-56352CF17AD7}"/>
          </ac:spMkLst>
        </pc:spChg>
        <pc:spChg chg="mod">
          <ac:chgData name="희상 김" userId="f59c947e5bf71e0e" providerId="LiveId" clId="{77297BF3-12F7-4362-B704-5B8FB6ECE6D9}" dt="2025-09-04T03:54:17.182" v="4817" actId="20577"/>
          <ac:spMkLst>
            <pc:docMk/>
            <pc:sldMk cId="4287679043" sldId="262"/>
            <ac:spMk id="77" creationId="{249E9721-DB81-821A-49F0-50FEB69D698D}"/>
          </ac:spMkLst>
        </pc:spChg>
        <pc:spChg chg="mod">
          <ac:chgData name="희상 김" userId="f59c947e5bf71e0e" providerId="LiveId" clId="{77297BF3-12F7-4362-B704-5B8FB6ECE6D9}" dt="2025-09-04T03:54:04.596" v="4812"/>
          <ac:spMkLst>
            <pc:docMk/>
            <pc:sldMk cId="4287679043" sldId="262"/>
            <ac:spMk id="78" creationId="{FC0C9401-8AD4-7A45-B28D-5E11E6F18C90}"/>
          </ac:spMkLst>
        </pc:spChg>
        <pc:spChg chg="mod">
          <ac:chgData name="희상 김" userId="f59c947e5bf71e0e" providerId="LiveId" clId="{77297BF3-12F7-4362-B704-5B8FB6ECE6D9}" dt="2025-09-04T03:54:50.370" v="4829" actId="14100"/>
          <ac:spMkLst>
            <pc:docMk/>
            <pc:sldMk cId="4287679043" sldId="262"/>
            <ac:spMk id="80" creationId="{A787F19A-8153-5C73-7F2E-2A7BF2D1946E}"/>
          </ac:spMkLst>
        </pc:spChg>
        <pc:spChg chg="mod">
          <ac:chgData name="희상 김" userId="f59c947e5bf71e0e" providerId="LiveId" clId="{77297BF3-12F7-4362-B704-5B8FB6ECE6D9}" dt="2025-09-04T03:56:31.528" v="4943" actId="20577"/>
          <ac:spMkLst>
            <pc:docMk/>
            <pc:sldMk cId="4287679043" sldId="262"/>
            <ac:spMk id="81" creationId="{8DD8B82A-E299-8962-4119-2FA49311E3E0}"/>
          </ac:spMkLst>
        </pc:spChg>
        <pc:spChg chg="mod">
          <ac:chgData name="희상 김" userId="f59c947e5bf71e0e" providerId="LiveId" clId="{77297BF3-12F7-4362-B704-5B8FB6ECE6D9}" dt="2025-09-04T03:55:04.534" v="4831"/>
          <ac:spMkLst>
            <pc:docMk/>
            <pc:sldMk cId="4287679043" sldId="262"/>
            <ac:spMk id="83" creationId="{2E32F9CE-E859-70A1-DA39-C9F18010FD8A}"/>
          </ac:spMkLst>
        </pc:spChg>
        <pc:spChg chg="mod">
          <ac:chgData name="희상 김" userId="f59c947e5bf71e0e" providerId="LiveId" clId="{77297BF3-12F7-4362-B704-5B8FB6ECE6D9}" dt="2025-09-04T03:56:33.384" v="4945" actId="20577"/>
          <ac:spMkLst>
            <pc:docMk/>
            <pc:sldMk cId="4287679043" sldId="262"/>
            <ac:spMk id="84" creationId="{D33E87CD-746E-0E5F-5BE7-35AA91EC9B48}"/>
          </ac:spMkLst>
        </pc:spChg>
        <pc:spChg chg="mod">
          <ac:chgData name="희상 김" userId="f59c947e5bf71e0e" providerId="LiveId" clId="{77297BF3-12F7-4362-B704-5B8FB6ECE6D9}" dt="2025-09-04T03:55:12.735" v="4833"/>
          <ac:spMkLst>
            <pc:docMk/>
            <pc:sldMk cId="4287679043" sldId="262"/>
            <ac:spMk id="86" creationId="{E5BF81D3-92C2-7E02-69AC-2B8D67A3B371}"/>
          </ac:spMkLst>
        </pc:spChg>
        <pc:spChg chg="mod">
          <ac:chgData name="희상 김" userId="f59c947e5bf71e0e" providerId="LiveId" clId="{77297BF3-12F7-4362-B704-5B8FB6ECE6D9}" dt="2025-09-04T03:55:12.735" v="4833"/>
          <ac:spMkLst>
            <pc:docMk/>
            <pc:sldMk cId="4287679043" sldId="262"/>
            <ac:spMk id="87" creationId="{6F6880F5-E624-69E5-9AEB-EAEF27B9C75C}"/>
          </ac:spMkLst>
        </pc:spChg>
        <pc:spChg chg="mod">
          <ac:chgData name="희상 김" userId="f59c947e5bf71e0e" providerId="LiveId" clId="{77297BF3-12F7-4362-B704-5B8FB6ECE6D9}" dt="2025-09-04T03:56:01.418" v="4907" actId="20577"/>
          <ac:spMkLst>
            <pc:docMk/>
            <pc:sldMk cId="4287679043" sldId="262"/>
            <ac:spMk id="89" creationId="{51487B54-40FB-B8EE-D601-23A73B392ADD}"/>
          </ac:spMkLst>
        </pc:spChg>
        <pc:spChg chg="mod">
          <ac:chgData name="희상 김" userId="f59c947e5bf71e0e" providerId="LiveId" clId="{77297BF3-12F7-4362-B704-5B8FB6ECE6D9}" dt="2025-09-04T03:55:32.030" v="4851"/>
          <ac:spMkLst>
            <pc:docMk/>
            <pc:sldMk cId="4287679043" sldId="262"/>
            <ac:spMk id="90" creationId="{B57D2535-DA1A-EDAB-54F3-A8DB2FE25D26}"/>
          </ac:spMkLst>
        </pc:spChg>
        <pc:spChg chg="mod">
          <ac:chgData name="희상 김" userId="f59c947e5bf71e0e" providerId="LiveId" clId="{77297BF3-12F7-4362-B704-5B8FB6ECE6D9}" dt="2025-09-04T03:56:05.834" v="4911" actId="20577"/>
          <ac:spMkLst>
            <pc:docMk/>
            <pc:sldMk cId="4287679043" sldId="262"/>
            <ac:spMk id="96" creationId="{5C3C408B-2063-FB90-0EE7-3A72FF84981F}"/>
          </ac:spMkLst>
        </pc:spChg>
        <pc:spChg chg="mod">
          <ac:chgData name="희상 김" userId="f59c947e5bf71e0e" providerId="LiveId" clId="{77297BF3-12F7-4362-B704-5B8FB6ECE6D9}" dt="2025-09-04T03:55:59.388" v="4905" actId="571"/>
          <ac:spMkLst>
            <pc:docMk/>
            <pc:sldMk cId="4287679043" sldId="262"/>
            <ac:spMk id="97" creationId="{89BC8B5E-22FC-6654-C40E-45783FC298A8}"/>
          </ac:spMkLst>
        </pc:spChg>
        <pc:spChg chg="mod">
          <ac:chgData name="희상 김" userId="f59c947e5bf71e0e" providerId="LiveId" clId="{77297BF3-12F7-4362-B704-5B8FB6ECE6D9}" dt="2025-09-04T03:56:58.987" v="4951" actId="14100"/>
          <ac:spMkLst>
            <pc:docMk/>
            <pc:sldMk cId="4287679043" sldId="262"/>
            <ac:spMk id="99" creationId="{01BA47D3-F7C9-DE93-AD25-A9EE4FF66F21}"/>
          </ac:spMkLst>
        </pc:spChg>
        <pc:spChg chg="mod">
          <ac:chgData name="희상 김" userId="f59c947e5bf71e0e" providerId="LiveId" clId="{77297BF3-12F7-4362-B704-5B8FB6ECE6D9}" dt="2025-09-04T03:58:08.069" v="4955" actId="20577"/>
          <ac:spMkLst>
            <pc:docMk/>
            <pc:sldMk cId="4287679043" sldId="262"/>
            <ac:spMk id="100" creationId="{ED522280-7650-7060-8842-239CCBC20667}"/>
          </ac:spMkLst>
        </pc:spChg>
        <pc:spChg chg="add mod">
          <ac:chgData name="희상 김" userId="f59c947e5bf71e0e" providerId="LiveId" clId="{77297BF3-12F7-4362-B704-5B8FB6ECE6D9}" dt="2025-09-04T04:08:46.249" v="6766" actId="1076"/>
          <ac:spMkLst>
            <pc:docMk/>
            <pc:sldMk cId="4287679043" sldId="262"/>
            <ac:spMk id="103" creationId="{6DC6EB6C-783B-795E-9FE1-74B4D52F0FA4}"/>
          </ac:spMkLst>
        </pc:spChg>
        <pc:spChg chg="add mod">
          <ac:chgData name="희상 김" userId="f59c947e5bf71e0e" providerId="LiveId" clId="{77297BF3-12F7-4362-B704-5B8FB6ECE6D9}" dt="2025-09-04T04:08:50.375" v="6772" actId="20577"/>
          <ac:spMkLst>
            <pc:docMk/>
            <pc:sldMk cId="4287679043" sldId="262"/>
            <ac:spMk id="104" creationId="{60C25FF9-78FA-9333-37D1-E51CC3EEF8A7}"/>
          </ac:spMkLst>
        </pc:spChg>
        <pc:spChg chg="mod">
          <ac:chgData name="희상 김" userId="f59c947e5bf71e0e" providerId="LiveId" clId="{77297BF3-12F7-4362-B704-5B8FB6ECE6D9}" dt="2025-09-04T04:09:10.121" v="6776" actId="14100"/>
          <ac:spMkLst>
            <pc:docMk/>
            <pc:sldMk cId="4287679043" sldId="262"/>
            <ac:spMk id="106" creationId="{C1FFBDAE-0F26-B1A9-2998-47ED8E8B2290}"/>
          </ac:spMkLst>
        </pc:spChg>
        <pc:spChg chg="mod">
          <ac:chgData name="희상 김" userId="f59c947e5bf71e0e" providerId="LiveId" clId="{77297BF3-12F7-4362-B704-5B8FB6ECE6D9}" dt="2025-09-04T04:09:13.035" v="6780" actId="20577"/>
          <ac:spMkLst>
            <pc:docMk/>
            <pc:sldMk cId="4287679043" sldId="262"/>
            <ac:spMk id="107" creationId="{4D79493B-F180-0F8A-30B5-A0973F3C10E6}"/>
          </ac:spMkLst>
        </pc:spChg>
        <pc:spChg chg="mod">
          <ac:chgData name="희상 김" userId="f59c947e5bf71e0e" providerId="LiveId" clId="{77297BF3-12F7-4362-B704-5B8FB6ECE6D9}" dt="2025-09-04T04:12:04.586" v="6993" actId="14100"/>
          <ac:spMkLst>
            <pc:docMk/>
            <pc:sldMk cId="4287679043" sldId="262"/>
            <ac:spMk id="109" creationId="{98950442-DFF4-4065-E123-8DA8DBF69243}"/>
          </ac:spMkLst>
        </pc:spChg>
        <pc:spChg chg="mod">
          <ac:chgData name="희상 김" userId="f59c947e5bf71e0e" providerId="LiveId" clId="{77297BF3-12F7-4362-B704-5B8FB6ECE6D9}" dt="2025-09-04T04:11:49.785" v="6990" actId="1076"/>
          <ac:spMkLst>
            <pc:docMk/>
            <pc:sldMk cId="4287679043" sldId="262"/>
            <ac:spMk id="110" creationId="{9737F4AD-3EE1-6E1B-8CEF-E8AFC7DE1BCE}"/>
          </ac:spMkLst>
        </pc:spChg>
        <pc:grpChg chg="mod">
          <ac:chgData name="희상 김" userId="f59c947e5bf71e0e" providerId="LiveId" clId="{77297BF3-12F7-4362-B704-5B8FB6ECE6D9}" dt="2025-09-04T03:45:01.044" v="4591" actId="1076"/>
          <ac:grpSpMkLst>
            <pc:docMk/>
            <pc:sldMk cId="4287679043" sldId="262"/>
            <ac:grpSpMk id="15" creationId="{A41E05CA-F3E9-6698-5720-392A8E45484C}"/>
          </ac:grpSpMkLst>
        </pc:grpChg>
        <pc:grpChg chg="add mod">
          <ac:chgData name="희상 김" userId="f59c947e5bf71e0e" providerId="LiveId" clId="{77297BF3-12F7-4362-B704-5B8FB6ECE6D9}" dt="2025-09-04T03:47:02.726" v="4674" actId="1076"/>
          <ac:grpSpMkLst>
            <pc:docMk/>
            <pc:sldMk cId="4287679043" sldId="262"/>
            <ac:grpSpMk id="45" creationId="{299AE8FC-8E09-785F-9926-3E60D241DC94}"/>
          </ac:grpSpMkLst>
        </pc:grpChg>
        <pc:grpChg chg="add mod">
          <ac:chgData name="희상 김" userId="f59c947e5bf71e0e" providerId="LiveId" clId="{77297BF3-12F7-4362-B704-5B8FB6ECE6D9}" dt="2025-09-04T03:49:28.743" v="4730" actId="1076"/>
          <ac:grpSpMkLst>
            <pc:docMk/>
            <pc:sldMk cId="4287679043" sldId="262"/>
            <ac:grpSpMk id="50" creationId="{9619518A-9A95-160C-7BF3-8666B8F8CAD6}"/>
          </ac:grpSpMkLst>
        </pc:grpChg>
        <pc:grpChg chg="add mod">
          <ac:chgData name="희상 김" userId="f59c947e5bf71e0e" providerId="LiveId" clId="{77297BF3-12F7-4362-B704-5B8FB6ECE6D9}" dt="2025-09-04T03:49:44.500" v="4735" actId="1076"/>
          <ac:grpSpMkLst>
            <pc:docMk/>
            <pc:sldMk cId="4287679043" sldId="262"/>
            <ac:grpSpMk id="53" creationId="{22906241-5971-4085-3D14-8FCE5AC79B99}"/>
          </ac:grpSpMkLst>
        </pc:grpChg>
        <pc:grpChg chg="add mod">
          <ac:chgData name="희상 김" userId="f59c947e5bf71e0e" providerId="LiveId" clId="{77297BF3-12F7-4362-B704-5B8FB6ECE6D9}" dt="2025-09-04T04:07:37.803" v="6740" actId="1076"/>
          <ac:grpSpMkLst>
            <pc:docMk/>
            <pc:sldMk cId="4287679043" sldId="262"/>
            <ac:grpSpMk id="58" creationId="{E3C86819-5904-9F28-CB93-6C4FC62FBA2A}"/>
          </ac:grpSpMkLst>
        </pc:grpChg>
        <pc:grpChg chg="add mod">
          <ac:chgData name="희상 김" userId="f59c947e5bf71e0e" providerId="LiveId" clId="{77297BF3-12F7-4362-B704-5B8FB6ECE6D9}" dt="2025-09-04T03:52:06.272" v="4775" actId="14100"/>
          <ac:grpSpMkLst>
            <pc:docMk/>
            <pc:sldMk cId="4287679043" sldId="262"/>
            <ac:grpSpMk id="59" creationId="{587BE3AA-2888-0925-3175-2A33197E4AEC}"/>
          </ac:grpSpMkLst>
        </pc:grpChg>
        <pc:grpChg chg="add mod">
          <ac:chgData name="희상 김" userId="f59c947e5bf71e0e" providerId="LiveId" clId="{77297BF3-12F7-4362-B704-5B8FB6ECE6D9}" dt="2025-09-04T04:07:37.803" v="6740" actId="1076"/>
          <ac:grpSpMkLst>
            <pc:docMk/>
            <pc:sldMk cId="4287679043" sldId="262"/>
            <ac:grpSpMk id="63" creationId="{77CCB869-F0F7-3C56-C4F2-EEFF36B0A915}"/>
          </ac:grpSpMkLst>
        </pc:grpChg>
        <pc:grpChg chg="add mod">
          <ac:chgData name="희상 김" userId="f59c947e5bf71e0e" providerId="LiveId" clId="{77297BF3-12F7-4362-B704-5B8FB6ECE6D9}" dt="2025-09-04T03:53:15.564" v="4799" actId="1076"/>
          <ac:grpSpMkLst>
            <pc:docMk/>
            <pc:sldMk cId="4287679043" sldId="262"/>
            <ac:grpSpMk id="66" creationId="{48FB30CC-4AD8-25EA-7A45-CF15B2C627CA}"/>
          </ac:grpSpMkLst>
        </pc:grpChg>
        <pc:grpChg chg="add mod">
          <ac:chgData name="희상 김" userId="f59c947e5bf71e0e" providerId="LiveId" clId="{77297BF3-12F7-4362-B704-5B8FB6ECE6D9}" dt="2025-09-04T03:53:53.556" v="4807" actId="1076"/>
          <ac:grpSpMkLst>
            <pc:docMk/>
            <pc:sldMk cId="4287679043" sldId="262"/>
            <ac:grpSpMk id="69" creationId="{4FF6EB00-4DF8-FF6E-6DE3-605AB7F62ACE}"/>
          </ac:grpSpMkLst>
        </pc:grpChg>
        <pc:grpChg chg="add mod">
          <ac:chgData name="희상 김" userId="f59c947e5bf71e0e" providerId="LiveId" clId="{77297BF3-12F7-4362-B704-5B8FB6ECE6D9}" dt="2025-09-04T03:54:19.147" v="4819" actId="1076"/>
          <ac:grpSpMkLst>
            <pc:docMk/>
            <pc:sldMk cId="4287679043" sldId="262"/>
            <ac:grpSpMk id="73" creationId="{5485109F-80C3-C432-00D4-99CEAC4BBC9E}"/>
          </ac:grpSpMkLst>
        </pc:grpChg>
        <pc:grpChg chg="add mod">
          <ac:chgData name="희상 김" userId="f59c947e5bf71e0e" providerId="LiveId" clId="{77297BF3-12F7-4362-B704-5B8FB6ECE6D9}" dt="2025-09-04T03:54:07.364" v="4813" actId="1076"/>
          <ac:grpSpMkLst>
            <pc:docMk/>
            <pc:sldMk cId="4287679043" sldId="262"/>
            <ac:grpSpMk id="76" creationId="{C86FEE69-5C67-BB94-CC0A-120792C61D64}"/>
          </ac:grpSpMkLst>
        </pc:grpChg>
        <pc:grpChg chg="add mod">
          <ac:chgData name="희상 김" userId="f59c947e5bf71e0e" providerId="LiveId" clId="{77297BF3-12F7-4362-B704-5B8FB6ECE6D9}" dt="2025-09-04T03:54:43.828" v="4826" actId="1076"/>
          <ac:grpSpMkLst>
            <pc:docMk/>
            <pc:sldMk cId="4287679043" sldId="262"/>
            <ac:grpSpMk id="79" creationId="{571F0FD6-E980-1826-4A9B-ACF0292B24D6}"/>
          </ac:grpSpMkLst>
        </pc:grpChg>
        <pc:grpChg chg="add mod">
          <ac:chgData name="희상 김" userId="f59c947e5bf71e0e" providerId="LiveId" clId="{77297BF3-12F7-4362-B704-5B8FB6ECE6D9}" dt="2025-09-04T03:55:09.852" v="4832" actId="1076"/>
          <ac:grpSpMkLst>
            <pc:docMk/>
            <pc:sldMk cId="4287679043" sldId="262"/>
            <ac:grpSpMk id="82" creationId="{5B221D4B-108B-D3D9-F947-A370789C9D38}"/>
          </ac:grpSpMkLst>
        </pc:grpChg>
        <pc:grpChg chg="add mod">
          <ac:chgData name="희상 김" userId="f59c947e5bf71e0e" providerId="LiveId" clId="{77297BF3-12F7-4362-B704-5B8FB6ECE6D9}" dt="2025-09-04T03:55:29.014" v="4850" actId="1037"/>
          <ac:grpSpMkLst>
            <pc:docMk/>
            <pc:sldMk cId="4287679043" sldId="262"/>
            <ac:grpSpMk id="85" creationId="{6EE56DAB-6A51-CFB0-88B7-1857C5B47245}"/>
          </ac:grpSpMkLst>
        </pc:grpChg>
        <pc:grpChg chg="add mod">
          <ac:chgData name="희상 김" userId="f59c947e5bf71e0e" providerId="LiveId" clId="{77297BF3-12F7-4362-B704-5B8FB6ECE6D9}" dt="2025-09-04T03:55:44.300" v="4902" actId="14100"/>
          <ac:grpSpMkLst>
            <pc:docMk/>
            <pc:sldMk cId="4287679043" sldId="262"/>
            <ac:grpSpMk id="88" creationId="{72198C14-5A42-B6CD-77FE-B7A920C4B81B}"/>
          </ac:grpSpMkLst>
        </pc:grpChg>
        <pc:grpChg chg="add mod">
          <ac:chgData name="희상 김" userId="f59c947e5bf71e0e" providerId="LiveId" clId="{77297BF3-12F7-4362-B704-5B8FB6ECE6D9}" dt="2025-09-04T04:07:37.803" v="6740" actId="1076"/>
          <ac:grpSpMkLst>
            <pc:docMk/>
            <pc:sldMk cId="4287679043" sldId="262"/>
            <ac:grpSpMk id="95" creationId="{7995B8F3-CBB1-4459-AB65-B22859E779B6}"/>
          </ac:grpSpMkLst>
        </pc:grpChg>
        <pc:grpChg chg="add mod">
          <ac:chgData name="희상 김" userId="f59c947e5bf71e0e" providerId="LiveId" clId="{77297BF3-12F7-4362-B704-5B8FB6ECE6D9}" dt="2025-09-04T03:56:51.788" v="4949" actId="1076"/>
          <ac:grpSpMkLst>
            <pc:docMk/>
            <pc:sldMk cId="4287679043" sldId="262"/>
            <ac:grpSpMk id="98" creationId="{230DFA13-6E76-4837-A637-1789CFE86621}"/>
          </ac:grpSpMkLst>
        </pc:grpChg>
        <pc:grpChg chg="add mod">
          <ac:chgData name="희상 김" userId="f59c947e5bf71e0e" providerId="LiveId" clId="{77297BF3-12F7-4362-B704-5B8FB6ECE6D9}" dt="2025-09-04T04:09:04.850" v="6775" actId="1076"/>
          <ac:grpSpMkLst>
            <pc:docMk/>
            <pc:sldMk cId="4287679043" sldId="262"/>
            <ac:grpSpMk id="105" creationId="{C25DDEB5-F290-9584-E693-EA6F9E675EA3}"/>
          </ac:grpSpMkLst>
        </pc:grpChg>
        <pc:grpChg chg="add mod">
          <ac:chgData name="희상 김" userId="f59c947e5bf71e0e" providerId="LiveId" clId="{77297BF3-12F7-4362-B704-5B8FB6ECE6D9}" dt="2025-09-04T04:09:19.227" v="6782" actId="1076"/>
          <ac:grpSpMkLst>
            <pc:docMk/>
            <pc:sldMk cId="4287679043" sldId="262"/>
            <ac:grpSpMk id="108" creationId="{E3C34C51-BC7D-2AF1-FB5B-4FFB218F8CE0}"/>
          </ac:grpSpMkLst>
        </pc:grpChg>
        <pc:graphicFrameChg chg="mod modGraphic">
          <ac:chgData name="희상 김" userId="f59c947e5bf71e0e" providerId="LiveId" clId="{77297BF3-12F7-4362-B704-5B8FB6ECE6D9}" dt="2025-09-04T05:08:55.621" v="12289"/>
          <ac:graphicFrameMkLst>
            <pc:docMk/>
            <pc:sldMk cId="4287679043" sldId="262"/>
            <ac:graphicFrameMk id="6" creationId="{E12CB923-4983-520C-052B-095863AD89E7}"/>
          </ac:graphicFrameMkLst>
        </pc:graphicFrameChg>
        <pc:graphicFrameChg chg="mod modGraphic">
          <ac:chgData name="희상 김" userId="f59c947e5bf71e0e" providerId="LiveId" clId="{77297BF3-12F7-4362-B704-5B8FB6ECE6D9}" dt="2025-09-05T02:42:51.889" v="13813" actId="20577"/>
          <ac:graphicFrameMkLst>
            <pc:docMk/>
            <pc:sldMk cId="4287679043" sldId="262"/>
            <ac:graphicFrameMk id="8" creationId="{7C42624C-648F-FF04-FB6B-FD9D9EA9CF34}"/>
          </ac:graphicFrameMkLst>
        </pc:graphicFrameChg>
        <pc:graphicFrameChg chg="add mod modGraphic">
          <ac:chgData name="희상 김" userId="f59c947e5bf71e0e" providerId="LiveId" clId="{77297BF3-12F7-4362-B704-5B8FB6ECE6D9}" dt="2025-09-04T04:13:03.395" v="7295"/>
          <ac:graphicFrameMkLst>
            <pc:docMk/>
            <pc:sldMk cId="4287679043" sldId="262"/>
            <ac:graphicFrameMk id="114" creationId="{BBBF4ACE-A4F3-A8CE-1779-9D68FF177D5E}"/>
          </ac:graphicFrameMkLst>
        </pc:graphicFrameChg>
        <pc:picChg chg="add mod ord">
          <ac:chgData name="희상 김" userId="f59c947e5bf71e0e" providerId="LiveId" clId="{77297BF3-12F7-4362-B704-5B8FB6ECE6D9}" dt="2025-09-04T04:07:37.803" v="6740" actId="1076"/>
          <ac:picMkLst>
            <pc:docMk/>
            <pc:sldMk cId="4287679043" sldId="262"/>
            <ac:picMk id="3" creationId="{3065B87F-6964-D212-BE89-F455D5CA6E75}"/>
          </ac:picMkLst>
        </pc:picChg>
        <pc:picChg chg="add mod">
          <ac:chgData name="희상 김" userId="f59c947e5bf71e0e" providerId="LiveId" clId="{77297BF3-12F7-4362-B704-5B8FB6ECE6D9}" dt="2025-09-04T04:07:37.803" v="6740" actId="1076"/>
          <ac:picMkLst>
            <pc:docMk/>
            <pc:sldMk cId="4287679043" sldId="262"/>
            <ac:picMk id="5" creationId="{C244DE15-0F67-B1F1-BE9C-6E4D3DF08FE1}"/>
          </ac:picMkLst>
        </pc:picChg>
        <pc:picChg chg="add mod">
          <ac:chgData name="희상 김" userId="f59c947e5bf71e0e" providerId="LiveId" clId="{77297BF3-12F7-4362-B704-5B8FB6ECE6D9}" dt="2025-09-04T04:07:37.803" v="6740" actId="1076"/>
          <ac:picMkLst>
            <pc:docMk/>
            <pc:sldMk cId="4287679043" sldId="262"/>
            <ac:picMk id="9" creationId="{D6860951-61C9-D1B1-D624-D5EC2754A6E3}"/>
          </ac:picMkLst>
        </pc:picChg>
        <pc:picChg chg="add mod">
          <ac:chgData name="희상 김" userId="f59c947e5bf71e0e" providerId="LiveId" clId="{77297BF3-12F7-4362-B704-5B8FB6ECE6D9}" dt="2025-09-04T04:07:37.803" v="6740" actId="1076"/>
          <ac:picMkLst>
            <pc:docMk/>
            <pc:sldMk cId="4287679043" sldId="262"/>
            <ac:picMk id="18" creationId="{5F193401-B378-194F-4719-9429CB53C028}"/>
          </ac:picMkLst>
        </pc:picChg>
        <pc:picChg chg="add mod">
          <ac:chgData name="희상 김" userId="f59c947e5bf71e0e" providerId="LiveId" clId="{77297BF3-12F7-4362-B704-5B8FB6ECE6D9}" dt="2025-09-04T04:07:21.986" v="6739" actId="1076"/>
          <ac:picMkLst>
            <pc:docMk/>
            <pc:sldMk cId="4287679043" sldId="262"/>
            <ac:picMk id="102" creationId="{E5DE0693-72AD-384C-27D2-2E571338900B}"/>
          </ac:picMkLst>
        </pc:picChg>
      </pc:sldChg>
      <pc:sldChg chg="addSp delSp modSp add mod">
        <pc:chgData name="희상 김" userId="f59c947e5bf71e0e" providerId="LiveId" clId="{77297BF3-12F7-4362-B704-5B8FB6ECE6D9}" dt="2025-09-04T05:08:57.695" v="12290"/>
        <pc:sldMkLst>
          <pc:docMk/>
          <pc:sldMk cId="3744994197" sldId="263"/>
        </pc:sldMkLst>
        <pc:spChg chg="mod">
          <ac:chgData name="희상 김" userId="f59c947e5bf71e0e" providerId="LiveId" clId="{77297BF3-12F7-4362-B704-5B8FB6ECE6D9}" dt="2025-09-04T04:16:02.137" v="7366" actId="14100"/>
          <ac:spMkLst>
            <pc:docMk/>
            <pc:sldMk cId="3744994197" sldId="263"/>
            <ac:spMk id="23" creationId="{81123481-DF40-62B0-A4CE-1D45288A1F7B}"/>
          </ac:spMkLst>
        </pc:spChg>
        <pc:spChg chg="mod">
          <ac:chgData name="희상 김" userId="f59c947e5bf71e0e" providerId="LiveId" clId="{77297BF3-12F7-4362-B704-5B8FB6ECE6D9}" dt="2025-09-04T04:19:06.677" v="7423" actId="20577"/>
          <ac:spMkLst>
            <pc:docMk/>
            <pc:sldMk cId="3744994197" sldId="263"/>
            <ac:spMk id="24" creationId="{1132A609-8175-EFFE-FF31-0C52E3338CC8}"/>
          </ac:spMkLst>
        </pc:spChg>
        <pc:spChg chg="mod ord">
          <ac:chgData name="희상 김" userId="f59c947e5bf71e0e" providerId="LiveId" clId="{77297BF3-12F7-4362-B704-5B8FB6ECE6D9}" dt="2025-09-04T04:18:07.915" v="7392" actId="166"/>
          <ac:spMkLst>
            <pc:docMk/>
            <pc:sldMk cId="3744994197" sldId="263"/>
            <ac:spMk id="27" creationId="{CC8FEBCA-3D9B-0C81-46E0-32497235C8AB}"/>
          </ac:spMkLst>
        </pc:spChg>
        <pc:spChg chg="mod">
          <ac:chgData name="희상 김" userId="f59c947e5bf71e0e" providerId="LiveId" clId="{77297BF3-12F7-4362-B704-5B8FB6ECE6D9}" dt="2025-09-04T04:17:44.617" v="7386" actId="14100"/>
          <ac:spMkLst>
            <pc:docMk/>
            <pc:sldMk cId="3744994197" sldId="263"/>
            <ac:spMk id="28" creationId="{1ACB5486-A24D-98B1-1328-F3571D9C0655}"/>
          </ac:spMkLst>
        </pc:spChg>
        <pc:spChg chg="mod ord">
          <ac:chgData name="희상 김" userId="f59c947e5bf71e0e" providerId="LiveId" clId="{77297BF3-12F7-4362-B704-5B8FB6ECE6D9}" dt="2025-09-04T04:18:03.986" v="7391" actId="166"/>
          <ac:spMkLst>
            <pc:docMk/>
            <pc:sldMk cId="3744994197" sldId="263"/>
            <ac:spMk id="30" creationId="{102D28CC-1A2A-64F2-B064-BF8E31AAA11C}"/>
          </ac:spMkLst>
        </pc:spChg>
        <pc:spChg chg="mod">
          <ac:chgData name="희상 김" userId="f59c947e5bf71e0e" providerId="LiveId" clId="{77297BF3-12F7-4362-B704-5B8FB6ECE6D9}" dt="2025-09-04T04:17:40.417" v="7385" actId="14100"/>
          <ac:spMkLst>
            <pc:docMk/>
            <pc:sldMk cId="3744994197" sldId="263"/>
            <ac:spMk id="31" creationId="{D3FC5F53-AA0C-8773-6DCB-F0DE81757E07}"/>
          </ac:spMkLst>
        </pc:spChg>
        <pc:spChg chg="mod ord">
          <ac:chgData name="희상 김" userId="f59c947e5bf71e0e" providerId="LiveId" clId="{77297BF3-12F7-4362-B704-5B8FB6ECE6D9}" dt="2025-09-04T04:18:12.631" v="7393" actId="166"/>
          <ac:spMkLst>
            <pc:docMk/>
            <pc:sldMk cId="3744994197" sldId="263"/>
            <ac:spMk id="56" creationId="{8CE0579B-07DC-3CED-AFA4-B41B4CEB590B}"/>
          </ac:spMkLst>
        </pc:spChg>
        <pc:spChg chg="mod">
          <ac:chgData name="희상 김" userId="f59c947e5bf71e0e" providerId="LiveId" clId="{77297BF3-12F7-4362-B704-5B8FB6ECE6D9}" dt="2025-09-04T04:16:57.984" v="7375" actId="14100"/>
          <ac:spMkLst>
            <pc:docMk/>
            <pc:sldMk cId="3744994197" sldId="263"/>
            <ac:spMk id="57" creationId="{856AABB1-96F8-45BE-EB26-42F22B1D1947}"/>
          </ac:spMkLst>
        </pc:spChg>
        <pc:spChg chg="mod">
          <ac:chgData name="희상 김" userId="f59c947e5bf71e0e" providerId="LiveId" clId="{77297BF3-12F7-4362-B704-5B8FB6ECE6D9}" dt="2025-09-04T04:19:04.792" v="7421" actId="14100"/>
          <ac:spMkLst>
            <pc:docMk/>
            <pc:sldMk cId="3744994197" sldId="263"/>
            <ac:spMk id="99" creationId="{0B0D004A-2AFE-4256-7968-4F9D319ECC88}"/>
          </ac:spMkLst>
        </pc:spChg>
        <pc:grpChg chg="add mod">
          <ac:chgData name="희상 김" userId="f59c947e5bf71e0e" providerId="LiveId" clId="{77297BF3-12F7-4362-B704-5B8FB6ECE6D9}" dt="2025-09-04T04:26:35.945" v="8764" actId="1076"/>
          <ac:grpSpMkLst>
            <pc:docMk/>
            <pc:sldMk cId="3744994197" sldId="263"/>
            <ac:grpSpMk id="22" creationId="{723724E0-AE58-E27C-E055-9737BF1B3124}"/>
          </ac:grpSpMkLst>
        </pc:grpChg>
        <pc:grpChg chg="add mod">
          <ac:chgData name="희상 김" userId="f59c947e5bf71e0e" providerId="LiveId" clId="{77297BF3-12F7-4362-B704-5B8FB6ECE6D9}" dt="2025-09-04T04:26:35.945" v="8764" actId="1076"/>
          <ac:grpSpMkLst>
            <pc:docMk/>
            <pc:sldMk cId="3744994197" sldId="263"/>
            <ac:grpSpMk id="26" creationId="{1F9F09D3-906E-DA98-4BFA-AEF379289F27}"/>
          </ac:grpSpMkLst>
        </pc:grpChg>
        <pc:grpChg chg="add mod">
          <ac:chgData name="희상 김" userId="f59c947e5bf71e0e" providerId="LiveId" clId="{77297BF3-12F7-4362-B704-5B8FB6ECE6D9}" dt="2025-09-04T04:26:35.945" v="8764" actId="1076"/>
          <ac:grpSpMkLst>
            <pc:docMk/>
            <pc:sldMk cId="3744994197" sldId="263"/>
            <ac:grpSpMk id="29" creationId="{A2F6AFC6-03B2-54DA-7BE8-4F882D074295}"/>
          </ac:grpSpMkLst>
        </pc:grpChg>
        <pc:grpChg chg="mod ord">
          <ac:chgData name="희상 김" userId="f59c947e5bf71e0e" providerId="LiveId" clId="{77297BF3-12F7-4362-B704-5B8FB6ECE6D9}" dt="2025-09-04T04:26:35.945" v="8764" actId="1076"/>
          <ac:grpSpMkLst>
            <pc:docMk/>
            <pc:sldMk cId="3744994197" sldId="263"/>
            <ac:grpSpMk id="58" creationId="{EC1F6E25-E299-564C-E063-A7BA9D29946C}"/>
          </ac:grpSpMkLst>
        </pc:grpChg>
        <pc:grpChg chg="mod">
          <ac:chgData name="희상 김" userId="f59c947e5bf71e0e" providerId="LiveId" clId="{77297BF3-12F7-4362-B704-5B8FB6ECE6D9}" dt="2025-09-04T04:26:35.945" v="8764" actId="1076"/>
          <ac:grpSpMkLst>
            <pc:docMk/>
            <pc:sldMk cId="3744994197" sldId="263"/>
            <ac:grpSpMk id="98" creationId="{0447D915-6D4F-EEDB-6D1A-A24B090FBA0C}"/>
          </ac:grpSpMkLst>
        </pc:grpChg>
        <pc:graphicFrameChg chg="mod modGraphic">
          <ac:chgData name="희상 김" userId="f59c947e5bf71e0e" providerId="LiveId" clId="{77297BF3-12F7-4362-B704-5B8FB6ECE6D9}" dt="2025-09-04T05:08:57.695" v="12290"/>
          <ac:graphicFrameMkLst>
            <pc:docMk/>
            <pc:sldMk cId="3744994197" sldId="263"/>
            <ac:graphicFrameMk id="6" creationId="{DC98E623-3572-72C1-886B-D1286BB2316F}"/>
          </ac:graphicFrameMkLst>
        </pc:graphicFrameChg>
        <pc:graphicFrameChg chg="mod modGraphic">
          <ac:chgData name="희상 김" userId="f59c947e5bf71e0e" providerId="LiveId" clId="{77297BF3-12F7-4362-B704-5B8FB6ECE6D9}" dt="2025-09-04T04:25:09.905" v="8754" actId="20577"/>
          <ac:graphicFrameMkLst>
            <pc:docMk/>
            <pc:sldMk cId="3744994197" sldId="263"/>
            <ac:graphicFrameMk id="8" creationId="{415A2869-0B7D-2A38-6996-9FEBEFF2C7B5}"/>
          </ac:graphicFrameMkLst>
        </pc:graphicFrameChg>
        <pc:picChg chg="add mod ord">
          <ac:chgData name="희상 김" userId="f59c947e5bf71e0e" providerId="LiveId" clId="{77297BF3-12F7-4362-B704-5B8FB6ECE6D9}" dt="2025-09-04T04:26:35.945" v="8764" actId="1076"/>
          <ac:picMkLst>
            <pc:docMk/>
            <pc:sldMk cId="3744994197" sldId="263"/>
            <ac:picMk id="4" creationId="{C7E9F56D-0D44-E650-FE7C-2426175DF9BC}"/>
          </ac:picMkLst>
        </pc:picChg>
        <pc:picChg chg="add mod">
          <ac:chgData name="희상 김" userId="f59c947e5bf71e0e" providerId="LiveId" clId="{77297BF3-12F7-4362-B704-5B8FB6ECE6D9}" dt="2025-09-04T04:26:35.945" v="8764" actId="1076"/>
          <ac:picMkLst>
            <pc:docMk/>
            <pc:sldMk cId="3744994197" sldId="263"/>
            <ac:picMk id="33" creationId="{099CFB49-6941-EF52-6118-4843515DF5DF}"/>
          </ac:picMkLst>
        </pc:picChg>
      </pc:sldChg>
      <pc:sldChg chg="addSp delSp modSp add mod">
        <pc:chgData name="희상 김" userId="f59c947e5bf71e0e" providerId="LiveId" clId="{77297BF3-12F7-4362-B704-5B8FB6ECE6D9}" dt="2025-09-04T05:09:04.163" v="12291"/>
        <pc:sldMkLst>
          <pc:docMk/>
          <pc:sldMk cId="3374475665" sldId="264"/>
        </pc:sldMkLst>
        <pc:spChg chg="mod">
          <ac:chgData name="희상 김" userId="f59c947e5bf71e0e" providerId="LiveId" clId="{77297BF3-12F7-4362-B704-5B8FB6ECE6D9}" dt="2025-09-04T04:35:28.648" v="8852" actId="14100"/>
          <ac:spMkLst>
            <pc:docMk/>
            <pc:sldMk cId="3374475665" sldId="264"/>
            <ac:spMk id="17" creationId="{DBA9F1DD-0DAB-91ED-1CE6-37AE97CAE131}"/>
          </ac:spMkLst>
        </pc:spChg>
        <pc:spChg chg="mod">
          <ac:chgData name="희상 김" userId="f59c947e5bf71e0e" providerId="LiveId" clId="{77297BF3-12F7-4362-B704-5B8FB6ECE6D9}" dt="2025-09-04T04:35:30.766" v="8854" actId="20577"/>
          <ac:spMkLst>
            <pc:docMk/>
            <pc:sldMk cId="3374475665" sldId="264"/>
            <ac:spMk id="18" creationId="{61387D41-8EC2-0272-54F9-540049793825}"/>
          </ac:spMkLst>
        </pc:spChg>
        <pc:spChg chg="mod">
          <ac:chgData name="희상 김" userId="f59c947e5bf71e0e" providerId="LiveId" clId="{77297BF3-12F7-4362-B704-5B8FB6ECE6D9}" dt="2025-09-04T04:35:46.584" v="8859" actId="14100"/>
          <ac:spMkLst>
            <pc:docMk/>
            <pc:sldMk cId="3374475665" sldId="264"/>
            <ac:spMk id="20" creationId="{E0EFBA9E-B765-DE2D-114E-3FFFCCDFD97A}"/>
          </ac:spMkLst>
        </pc:spChg>
        <pc:spChg chg="mod">
          <ac:chgData name="희상 김" userId="f59c947e5bf71e0e" providerId="LiveId" clId="{77297BF3-12F7-4362-B704-5B8FB6ECE6D9}" dt="2025-09-04T04:35:48.175" v="8861" actId="20577"/>
          <ac:spMkLst>
            <pc:docMk/>
            <pc:sldMk cId="3374475665" sldId="264"/>
            <ac:spMk id="21" creationId="{13953DAB-EC93-057B-EA36-D2FA611FBE33}"/>
          </ac:spMkLst>
        </pc:spChg>
        <pc:spChg chg="mod">
          <ac:chgData name="희상 김" userId="f59c947e5bf71e0e" providerId="LiveId" clId="{77297BF3-12F7-4362-B704-5B8FB6ECE6D9}" dt="2025-09-04T04:34:57.631" v="8842" actId="14100"/>
          <ac:spMkLst>
            <pc:docMk/>
            <pc:sldMk cId="3374475665" sldId="264"/>
            <ac:spMk id="23" creationId="{D4D26E61-4A29-3BAA-AD20-FB6D5CE04D70}"/>
          </ac:spMkLst>
        </pc:spChg>
        <pc:spChg chg="mod">
          <ac:chgData name="희상 김" userId="f59c947e5bf71e0e" providerId="LiveId" clId="{77297BF3-12F7-4362-B704-5B8FB6ECE6D9}" dt="2025-09-04T04:34:37.131" v="8836" actId="14100"/>
          <ac:spMkLst>
            <pc:docMk/>
            <pc:sldMk cId="3374475665" sldId="264"/>
            <ac:spMk id="99" creationId="{CFB3EB49-890E-8085-424D-A6F1AB20CAB1}"/>
          </ac:spMkLst>
        </pc:spChg>
        <pc:grpChg chg="add mod">
          <ac:chgData name="희상 김" userId="f59c947e5bf71e0e" providerId="LiveId" clId="{77297BF3-12F7-4362-B704-5B8FB6ECE6D9}" dt="2025-09-04T04:47:48.599" v="11184" actId="1076"/>
          <ac:grpSpMkLst>
            <pc:docMk/>
            <pc:sldMk cId="3374475665" sldId="264"/>
            <ac:grpSpMk id="16" creationId="{322A9433-A991-7720-3347-A8D75B401D20}"/>
          </ac:grpSpMkLst>
        </pc:grpChg>
        <pc:grpChg chg="add mod">
          <ac:chgData name="희상 김" userId="f59c947e5bf71e0e" providerId="LiveId" clId="{77297BF3-12F7-4362-B704-5B8FB6ECE6D9}" dt="2025-09-04T04:47:48.599" v="11184" actId="1076"/>
          <ac:grpSpMkLst>
            <pc:docMk/>
            <pc:sldMk cId="3374475665" sldId="264"/>
            <ac:grpSpMk id="19" creationId="{BC9638F6-E4B5-E6C8-1748-2961A6190641}"/>
          </ac:grpSpMkLst>
        </pc:grpChg>
        <pc:grpChg chg="mod">
          <ac:chgData name="희상 김" userId="f59c947e5bf71e0e" providerId="LiveId" clId="{77297BF3-12F7-4362-B704-5B8FB6ECE6D9}" dt="2025-09-04T04:47:48.599" v="11184" actId="1076"/>
          <ac:grpSpMkLst>
            <pc:docMk/>
            <pc:sldMk cId="3374475665" sldId="264"/>
            <ac:grpSpMk id="22" creationId="{324D5F6A-334C-FF57-72B0-99D11F94F55F}"/>
          </ac:grpSpMkLst>
        </pc:grpChg>
        <pc:grpChg chg="mod">
          <ac:chgData name="희상 김" userId="f59c947e5bf71e0e" providerId="LiveId" clId="{77297BF3-12F7-4362-B704-5B8FB6ECE6D9}" dt="2025-09-04T04:47:48.599" v="11184" actId="1076"/>
          <ac:grpSpMkLst>
            <pc:docMk/>
            <pc:sldMk cId="3374475665" sldId="264"/>
            <ac:grpSpMk id="98" creationId="{0E621940-6685-FA83-3696-577928958878}"/>
          </ac:grpSpMkLst>
        </pc:grpChg>
        <pc:graphicFrameChg chg="mod modGraphic">
          <ac:chgData name="희상 김" userId="f59c947e5bf71e0e" providerId="LiveId" clId="{77297BF3-12F7-4362-B704-5B8FB6ECE6D9}" dt="2025-09-04T05:09:04.163" v="12291"/>
          <ac:graphicFrameMkLst>
            <pc:docMk/>
            <pc:sldMk cId="3374475665" sldId="264"/>
            <ac:graphicFrameMk id="6" creationId="{D8BB4614-C67C-79B5-26BF-FB6B12AB1B7D}"/>
          </ac:graphicFrameMkLst>
        </pc:graphicFrameChg>
        <pc:graphicFrameChg chg="mod modGraphic">
          <ac:chgData name="희상 김" userId="f59c947e5bf71e0e" providerId="LiveId" clId="{77297BF3-12F7-4362-B704-5B8FB6ECE6D9}" dt="2025-09-04T04:47:39.682" v="11183"/>
          <ac:graphicFrameMkLst>
            <pc:docMk/>
            <pc:sldMk cId="3374475665" sldId="264"/>
            <ac:graphicFrameMk id="8" creationId="{E9810B4F-DCEF-FAF3-C39F-331983EA240B}"/>
          </ac:graphicFrameMkLst>
        </pc:graphicFrameChg>
        <pc:picChg chg="add mod">
          <ac:chgData name="희상 김" userId="f59c947e5bf71e0e" providerId="LiveId" clId="{77297BF3-12F7-4362-B704-5B8FB6ECE6D9}" dt="2025-09-04T04:48:43.358" v="11191" actId="1076"/>
          <ac:picMkLst>
            <pc:docMk/>
            <pc:sldMk cId="3374475665" sldId="264"/>
            <ac:picMk id="32" creationId="{CD41E4CA-F277-3BE4-D4B9-BBE5D8485382}"/>
          </ac:picMkLst>
        </pc:picChg>
        <pc:picChg chg="mod ord">
          <ac:chgData name="희상 김" userId="f59c947e5bf71e0e" providerId="LiveId" clId="{77297BF3-12F7-4362-B704-5B8FB6ECE6D9}" dt="2025-09-04T04:47:48.599" v="11184" actId="1076"/>
          <ac:picMkLst>
            <pc:docMk/>
            <pc:sldMk cId="3374475665" sldId="264"/>
            <ac:picMk id="39" creationId="{9C1DC23B-B7A1-CD64-27F9-6660349A6090}"/>
          </ac:picMkLst>
        </pc:picChg>
      </pc:sldChg>
      <pc:sldChg chg="addSp delSp modSp add mod">
        <pc:chgData name="희상 김" userId="f59c947e5bf71e0e" providerId="LiveId" clId="{77297BF3-12F7-4362-B704-5B8FB6ECE6D9}" dt="2025-09-04T05:09:06.557" v="12292"/>
        <pc:sldMkLst>
          <pc:docMk/>
          <pc:sldMk cId="3822309997" sldId="265"/>
        </pc:sldMkLst>
        <pc:spChg chg="mod">
          <ac:chgData name="희상 김" userId="f59c947e5bf71e0e" providerId="LiveId" clId="{77297BF3-12F7-4362-B704-5B8FB6ECE6D9}" dt="2025-09-04T05:03:53.566" v="11286" actId="14100"/>
          <ac:spMkLst>
            <pc:docMk/>
            <pc:sldMk cId="3822309997" sldId="265"/>
            <ac:spMk id="5" creationId="{310F2886-68F4-AE35-30A1-AD9AEA0E1693}"/>
          </ac:spMkLst>
        </pc:spChg>
        <pc:spChg chg="mod">
          <ac:chgData name="희상 김" userId="f59c947e5bf71e0e" providerId="LiveId" clId="{77297BF3-12F7-4362-B704-5B8FB6ECE6D9}" dt="2025-09-04T05:03:58.611" v="11288" actId="20577"/>
          <ac:spMkLst>
            <pc:docMk/>
            <pc:sldMk cId="3822309997" sldId="265"/>
            <ac:spMk id="7" creationId="{47DF3304-F840-CB67-8D68-F2CBB1048CE3}"/>
          </ac:spMkLst>
        </pc:spChg>
        <pc:spChg chg="mod">
          <ac:chgData name="희상 김" userId="f59c947e5bf71e0e" providerId="LiveId" clId="{77297BF3-12F7-4362-B704-5B8FB6ECE6D9}" dt="2025-09-04T05:03:30.887" v="11282" actId="14100"/>
          <ac:spMkLst>
            <pc:docMk/>
            <pc:sldMk cId="3822309997" sldId="265"/>
            <ac:spMk id="99" creationId="{FDB8E4A5-B119-640B-8195-6514DB820328}"/>
          </ac:spMkLst>
        </pc:spChg>
        <pc:grpChg chg="add mod">
          <ac:chgData name="희상 김" userId="f59c947e5bf71e0e" providerId="LiveId" clId="{77297BF3-12F7-4362-B704-5B8FB6ECE6D9}" dt="2025-09-04T05:03:47.311" v="11285" actId="1076"/>
          <ac:grpSpMkLst>
            <pc:docMk/>
            <pc:sldMk cId="3822309997" sldId="265"/>
            <ac:grpSpMk id="4" creationId="{2D1255F6-6D3E-74E1-8812-2D0174581AD9}"/>
          </ac:grpSpMkLst>
        </pc:grpChg>
        <pc:grpChg chg="mod">
          <ac:chgData name="희상 김" userId="f59c947e5bf71e0e" providerId="LiveId" clId="{77297BF3-12F7-4362-B704-5B8FB6ECE6D9}" dt="2025-09-04T05:03:25.551" v="11281" actId="1076"/>
          <ac:grpSpMkLst>
            <pc:docMk/>
            <pc:sldMk cId="3822309997" sldId="265"/>
            <ac:grpSpMk id="98" creationId="{3782DBEC-558A-5B8E-B5DD-9AB0D71D31ED}"/>
          </ac:grpSpMkLst>
        </pc:grpChg>
        <pc:graphicFrameChg chg="mod modGraphic">
          <ac:chgData name="희상 김" userId="f59c947e5bf71e0e" providerId="LiveId" clId="{77297BF3-12F7-4362-B704-5B8FB6ECE6D9}" dt="2025-09-04T05:09:06.557" v="12292"/>
          <ac:graphicFrameMkLst>
            <pc:docMk/>
            <pc:sldMk cId="3822309997" sldId="265"/>
            <ac:graphicFrameMk id="6" creationId="{29985D75-1B35-3FB3-9E76-B516260E871A}"/>
          </ac:graphicFrameMkLst>
        </pc:graphicFrameChg>
        <pc:graphicFrameChg chg="mod modGraphic">
          <ac:chgData name="희상 김" userId="f59c947e5bf71e0e" providerId="LiveId" clId="{77297BF3-12F7-4362-B704-5B8FB6ECE6D9}" dt="2025-09-04T05:07:09.150" v="12191" actId="21"/>
          <ac:graphicFrameMkLst>
            <pc:docMk/>
            <pc:sldMk cId="3822309997" sldId="265"/>
            <ac:graphicFrameMk id="8" creationId="{C569A518-3FE2-4D8D-2B65-16D81F04DB8F}"/>
          </ac:graphicFrameMkLst>
        </pc:graphicFrameChg>
        <pc:picChg chg="add mod ord">
          <ac:chgData name="희상 김" userId="f59c947e5bf71e0e" providerId="LiveId" clId="{77297BF3-12F7-4362-B704-5B8FB6ECE6D9}" dt="2025-09-04T05:03:10.726" v="11276" actId="1076"/>
          <ac:picMkLst>
            <pc:docMk/>
            <pc:sldMk cId="3822309997" sldId="265"/>
            <ac:picMk id="3" creationId="{BD922AC5-74E6-1EC0-C3E9-75010E012C1A}"/>
          </ac:picMkLst>
        </pc:picChg>
      </pc:sldChg>
      <pc:sldChg chg="modSp add mod">
        <pc:chgData name="희상 김" userId="f59c947e5bf71e0e" providerId="LiveId" clId="{77297BF3-12F7-4362-B704-5B8FB6ECE6D9}" dt="2025-09-05T05:34:51.547" v="22184" actId="20577"/>
        <pc:sldMkLst>
          <pc:docMk/>
          <pc:sldMk cId="147396265" sldId="266"/>
        </pc:sldMkLst>
        <pc:spChg chg="mod">
          <ac:chgData name="희상 김" userId="f59c947e5bf71e0e" providerId="LiveId" clId="{77297BF3-12F7-4362-B704-5B8FB6ECE6D9}" dt="2025-09-04T05:08:13.351" v="12237"/>
          <ac:spMkLst>
            <pc:docMk/>
            <pc:sldMk cId="147396265" sldId="266"/>
            <ac:spMk id="4" creationId="{C442C2F9-36BE-0069-647E-31BBCCC23854}"/>
          </ac:spMkLst>
        </pc:spChg>
        <pc:spChg chg="mod">
          <ac:chgData name="희상 김" userId="f59c947e5bf71e0e" providerId="LiveId" clId="{77297BF3-12F7-4362-B704-5B8FB6ECE6D9}" dt="2025-09-05T05:34:51.547" v="22184" actId="20577"/>
          <ac:spMkLst>
            <pc:docMk/>
            <pc:sldMk cId="147396265" sldId="266"/>
            <ac:spMk id="5" creationId="{7F57CCE0-C2CF-EAE2-9626-AF2E4B70601E}"/>
          </ac:spMkLst>
        </pc:spChg>
      </pc:sldChg>
      <pc:sldChg chg="modSp add mod">
        <pc:chgData name="희상 김" userId="f59c947e5bf71e0e" providerId="LiveId" clId="{77297BF3-12F7-4362-B704-5B8FB6ECE6D9}" dt="2025-09-04T05:20:51.429" v="13165" actId="20577"/>
        <pc:sldMkLst>
          <pc:docMk/>
          <pc:sldMk cId="4290290658" sldId="267"/>
        </pc:sldMkLst>
        <pc:spChg chg="mod">
          <ac:chgData name="희상 김" userId="f59c947e5bf71e0e" providerId="LiveId" clId="{77297BF3-12F7-4362-B704-5B8FB6ECE6D9}" dt="2025-09-04T05:20:51.429" v="13165" actId="20577"/>
          <ac:spMkLst>
            <pc:docMk/>
            <pc:sldMk cId="4290290658" sldId="267"/>
            <ac:spMk id="4" creationId="{33553C93-8953-5307-0611-E29725754C15}"/>
          </ac:spMkLst>
        </pc:spChg>
        <pc:spChg chg="mod">
          <ac:chgData name="희상 김" userId="f59c947e5bf71e0e" providerId="LiveId" clId="{77297BF3-12F7-4362-B704-5B8FB6ECE6D9}" dt="2025-09-04T05:20:00.486" v="13163"/>
          <ac:spMkLst>
            <pc:docMk/>
            <pc:sldMk cId="4290290658" sldId="267"/>
            <ac:spMk id="5" creationId="{828CA59C-7D96-0446-0F28-B4A251ADB3F1}"/>
          </ac:spMkLst>
        </pc:spChg>
      </pc:sldChg>
      <pc:sldChg chg="modSp add mod">
        <pc:chgData name="희상 김" userId="f59c947e5bf71e0e" providerId="LiveId" clId="{77297BF3-12F7-4362-B704-5B8FB6ECE6D9}" dt="2025-09-04T05:20:58.659" v="13175"/>
        <pc:sldMkLst>
          <pc:docMk/>
          <pc:sldMk cId="1441582482" sldId="268"/>
        </pc:sldMkLst>
        <pc:spChg chg="mod">
          <ac:chgData name="희상 김" userId="f59c947e5bf71e0e" providerId="LiveId" clId="{77297BF3-12F7-4362-B704-5B8FB6ECE6D9}" dt="2025-09-04T05:20:58.659" v="13175"/>
          <ac:spMkLst>
            <pc:docMk/>
            <pc:sldMk cId="1441582482" sldId="268"/>
            <ac:spMk id="4" creationId="{2F084717-C9D9-842A-71F6-1F219FB36495}"/>
          </ac:spMkLst>
        </pc:spChg>
      </pc:sldChg>
      <pc:sldChg chg="modSp add mod">
        <pc:chgData name="희상 김" userId="f59c947e5bf71e0e" providerId="LiveId" clId="{77297BF3-12F7-4362-B704-5B8FB6ECE6D9}" dt="2025-09-04T05:21:06.110" v="13199"/>
        <pc:sldMkLst>
          <pc:docMk/>
          <pc:sldMk cId="1560083077" sldId="269"/>
        </pc:sldMkLst>
      </pc:sldChg>
      <pc:sldChg chg="addSp delSp modSp add mod">
        <pc:chgData name="희상 김" userId="f59c947e5bf71e0e" providerId="LiveId" clId="{77297BF3-12F7-4362-B704-5B8FB6ECE6D9}" dt="2025-09-04T06:10:16.549" v="13567" actId="1076"/>
        <pc:sldMkLst>
          <pc:docMk/>
          <pc:sldMk cId="3602386488" sldId="270"/>
        </pc:sldMkLst>
        <pc:spChg chg="mod">
          <ac:chgData name="희상 김" userId="f59c947e5bf71e0e" providerId="LiveId" clId="{77297BF3-12F7-4362-B704-5B8FB6ECE6D9}" dt="2025-09-04T06:08:34.830" v="13338" actId="5793"/>
          <ac:spMkLst>
            <pc:docMk/>
            <pc:sldMk cId="3602386488" sldId="270"/>
            <ac:spMk id="4" creationId="{E280E6C7-FDD4-3ABF-3B66-B3B52BCE2F84}"/>
          </ac:spMkLst>
        </pc:spChg>
        <pc:spChg chg="add mod">
          <ac:chgData name="희상 김" userId="f59c947e5bf71e0e" providerId="LiveId" clId="{77297BF3-12F7-4362-B704-5B8FB6ECE6D9}" dt="2025-09-04T06:10:16.549" v="13567" actId="1076"/>
          <ac:spMkLst>
            <pc:docMk/>
            <pc:sldMk cId="3602386488" sldId="270"/>
            <ac:spMk id="7" creationId="{5459895E-59B2-11E7-06C8-50579B3A8E4D}"/>
          </ac:spMkLst>
        </pc:spChg>
      </pc:sldChg>
      <pc:sldChg chg="addSp delSp modSp add mod">
        <pc:chgData name="희상 김" userId="f59c947e5bf71e0e" providerId="LiveId" clId="{77297BF3-12F7-4362-B704-5B8FB6ECE6D9}" dt="2025-09-05T02:43:20.160" v="13816" actId="22"/>
        <pc:sldMkLst>
          <pc:docMk/>
          <pc:sldMk cId="1024854512" sldId="271"/>
        </pc:sldMkLst>
        <pc:graphicFrameChg chg="mod modGraphic">
          <ac:chgData name="희상 김" userId="f59c947e5bf71e0e" providerId="LiveId" clId="{77297BF3-12F7-4362-B704-5B8FB6ECE6D9}" dt="2025-09-04T06:11:04.098" v="13633"/>
          <ac:graphicFrameMkLst>
            <pc:docMk/>
            <pc:sldMk cId="1024854512" sldId="271"/>
            <ac:graphicFrameMk id="6" creationId="{973C7FEB-B907-F814-4CBF-B34BF2ACA42F}"/>
          </ac:graphicFrameMkLst>
        </pc:graphicFrameChg>
        <pc:graphicFrameChg chg="modGraphic">
          <ac:chgData name="희상 김" userId="f59c947e5bf71e0e" providerId="LiveId" clId="{77297BF3-12F7-4362-B704-5B8FB6ECE6D9}" dt="2025-09-05T02:43:10.173" v="13814" actId="20577"/>
          <ac:graphicFrameMkLst>
            <pc:docMk/>
            <pc:sldMk cId="1024854512" sldId="271"/>
            <ac:graphicFrameMk id="8" creationId="{9D867C0E-E223-9E8C-4E73-42CA5186D78A}"/>
          </ac:graphicFrameMkLst>
        </pc:graphicFrameChg>
        <pc:picChg chg="mod ord">
          <ac:chgData name="희상 김" userId="f59c947e5bf71e0e" providerId="LiveId" clId="{77297BF3-12F7-4362-B704-5B8FB6ECE6D9}" dt="2025-09-04T06:10:49.338" v="13574" actId="167"/>
          <ac:picMkLst>
            <pc:docMk/>
            <pc:sldMk cId="1024854512" sldId="271"/>
            <ac:picMk id="10" creationId="{B5ADE0FF-8043-6F19-49EB-E393CB8A740E}"/>
          </ac:picMkLst>
        </pc:picChg>
      </pc:sldChg>
      <pc:sldChg chg="modSp add mod">
        <pc:chgData name="희상 김" userId="f59c947e5bf71e0e" providerId="LiveId" clId="{77297BF3-12F7-4362-B704-5B8FB6ECE6D9}" dt="2025-09-04T06:11:20.991" v="13648" actId="20577"/>
        <pc:sldMkLst>
          <pc:docMk/>
          <pc:sldMk cId="1586704241" sldId="272"/>
        </pc:sldMkLst>
        <pc:graphicFrameChg chg="modGraphic">
          <ac:chgData name="희상 김" userId="f59c947e5bf71e0e" providerId="LiveId" clId="{77297BF3-12F7-4362-B704-5B8FB6ECE6D9}" dt="2025-09-04T06:11:20.991" v="13648" actId="20577"/>
          <ac:graphicFrameMkLst>
            <pc:docMk/>
            <pc:sldMk cId="1586704241" sldId="272"/>
            <ac:graphicFrameMk id="6" creationId="{5F6D0E1F-BC7F-B00A-36B9-BC25653C3D36}"/>
          </ac:graphicFrameMkLst>
        </pc:graphicFrameChg>
      </pc:sldChg>
      <pc:sldChg chg="modSp add mod">
        <pc:chgData name="희상 김" userId="f59c947e5bf71e0e" providerId="LiveId" clId="{77297BF3-12F7-4362-B704-5B8FB6ECE6D9}" dt="2025-09-04T06:11:36.032" v="13675" actId="20577"/>
        <pc:sldMkLst>
          <pc:docMk/>
          <pc:sldMk cId="4294074496" sldId="273"/>
        </pc:sldMkLst>
        <pc:graphicFrameChg chg="mod modGraphic">
          <ac:chgData name="희상 김" userId="f59c947e5bf71e0e" providerId="LiveId" clId="{77297BF3-12F7-4362-B704-5B8FB6ECE6D9}" dt="2025-09-04T06:11:36.032" v="13675" actId="20577"/>
          <ac:graphicFrameMkLst>
            <pc:docMk/>
            <pc:sldMk cId="4294074496" sldId="273"/>
            <ac:graphicFrameMk id="6" creationId="{A2C59BD2-8296-B139-20A0-DF8EAA844FB8}"/>
          </ac:graphicFrameMkLst>
        </pc:graphicFrameChg>
      </pc:sldChg>
      <pc:sldChg chg="modSp add mod">
        <pc:chgData name="희상 김" userId="f59c947e5bf71e0e" providerId="LiveId" clId="{77297BF3-12F7-4362-B704-5B8FB6ECE6D9}" dt="2025-09-04T06:12:06.614" v="13709"/>
        <pc:sldMkLst>
          <pc:docMk/>
          <pc:sldMk cId="3287253540" sldId="274"/>
        </pc:sldMkLst>
      </pc:sldChg>
      <pc:sldChg chg="addSp modSp mod">
        <pc:chgData name="희상 김" userId="f59c947e5bf71e0e" providerId="LiveId" clId="{77297BF3-12F7-4362-B704-5B8FB6ECE6D9}" dt="2025-09-05T05:38:43.909" v="22846" actId="20577"/>
        <pc:sldMkLst>
          <pc:docMk/>
          <pc:sldMk cId="2064685368" sldId="275"/>
        </pc:sldMkLst>
        <pc:spChg chg="mod">
          <ac:chgData name="희상 김" userId="f59c947e5bf71e0e" providerId="LiveId" clId="{77297BF3-12F7-4362-B704-5B8FB6ECE6D9}" dt="2025-09-05T05:37:25.720" v="22548" actId="20577"/>
          <ac:spMkLst>
            <pc:docMk/>
            <pc:sldMk cId="2064685368" sldId="275"/>
            <ac:spMk id="3" creationId="{1EB4683B-6EE5-7F53-CA64-697F02010EC7}"/>
          </ac:spMkLst>
        </pc:spChg>
        <pc:spChg chg="mod">
          <ac:chgData name="희상 김" userId="f59c947e5bf71e0e" providerId="LiveId" clId="{77297BF3-12F7-4362-B704-5B8FB6ECE6D9}" dt="2025-09-05T05:37:22.899" v="22542" actId="14100"/>
          <ac:spMkLst>
            <pc:docMk/>
            <pc:sldMk cId="2064685368" sldId="275"/>
            <ac:spMk id="4" creationId="{3A1FDEE2-5E68-2124-90BE-5B0DD494D00A}"/>
          </ac:spMkLst>
        </pc:spChg>
        <pc:spChg chg="mod">
          <ac:chgData name="희상 김" userId="f59c947e5bf71e0e" providerId="LiveId" clId="{77297BF3-12F7-4362-B704-5B8FB6ECE6D9}" dt="2025-09-05T05:37:04.498" v="22537" actId="20577"/>
          <ac:spMkLst>
            <pc:docMk/>
            <pc:sldMk cId="2064685368" sldId="275"/>
            <ac:spMk id="91" creationId="{1AAF80E2-3915-4CA7-C3E4-49FF9030782F}"/>
          </ac:spMkLst>
        </pc:spChg>
        <pc:spChg chg="mod">
          <ac:chgData name="희상 김" userId="f59c947e5bf71e0e" providerId="LiveId" clId="{77297BF3-12F7-4362-B704-5B8FB6ECE6D9}" dt="2025-09-05T05:37:06.920" v="22539" actId="20577"/>
          <ac:spMkLst>
            <pc:docMk/>
            <pc:sldMk cId="2064685368" sldId="275"/>
            <ac:spMk id="97" creationId="{6251D0EB-CB43-8529-296A-F953CD0345BF}"/>
          </ac:spMkLst>
        </pc:spChg>
        <pc:grpChg chg="add mod">
          <ac:chgData name="희상 김" userId="f59c947e5bf71e0e" providerId="LiveId" clId="{77297BF3-12F7-4362-B704-5B8FB6ECE6D9}" dt="2025-09-05T05:37:15.996" v="22541" actId="1076"/>
          <ac:grpSpMkLst>
            <pc:docMk/>
            <pc:sldMk cId="2064685368" sldId="275"/>
            <ac:grpSpMk id="2" creationId="{122AD4B8-1BC8-F5CF-A0B3-491970907760}"/>
          </ac:grpSpMkLst>
        </pc:grpChg>
        <pc:graphicFrameChg chg="mod modGraphic">
          <ac:chgData name="희상 김" userId="f59c947e5bf71e0e" providerId="LiveId" clId="{77297BF3-12F7-4362-B704-5B8FB6ECE6D9}" dt="2025-09-05T04:56:21.722" v="18595" actId="20577"/>
          <ac:graphicFrameMkLst>
            <pc:docMk/>
            <pc:sldMk cId="2064685368" sldId="275"/>
            <ac:graphicFrameMk id="6" creationId="{E1B26B6E-1A04-A585-FCA8-592C9C2B3A32}"/>
          </ac:graphicFrameMkLst>
        </pc:graphicFrameChg>
        <pc:graphicFrameChg chg="mod modGraphic">
          <ac:chgData name="희상 김" userId="f59c947e5bf71e0e" providerId="LiveId" clId="{77297BF3-12F7-4362-B704-5B8FB6ECE6D9}" dt="2025-09-05T05:38:43.909" v="22846" actId="20577"/>
          <ac:graphicFrameMkLst>
            <pc:docMk/>
            <pc:sldMk cId="2064685368" sldId="275"/>
            <ac:graphicFrameMk id="8" creationId="{4AC9C503-116E-C848-F0CB-BF02707B2C0E}"/>
          </ac:graphicFrameMkLst>
        </pc:graphicFrameChg>
      </pc:sldChg>
      <pc:sldChg chg="addSp delSp modSp add mod">
        <pc:chgData name="희상 김" userId="f59c947e5bf71e0e" providerId="LiveId" clId="{77297BF3-12F7-4362-B704-5B8FB6ECE6D9}" dt="2025-09-05T04:52:47.849" v="18493"/>
        <pc:sldMkLst>
          <pc:docMk/>
          <pc:sldMk cId="4072862953" sldId="276"/>
        </pc:sldMkLst>
        <pc:spChg chg="mod">
          <ac:chgData name="희상 김" userId="f59c947e5bf71e0e" providerId="LiveId" clId="{77297BF3-12F7-4362-B704-5B8FB6ECE6D9}" dt="2025-09-05T02:46:32.076" v="13874"/>
          <ac:spMkLst>
            <pc:docMk/>
            <pc:sldMk cId="4072862953" sldId="276"/>
            <ac:spMk id="15" creationId="{24957291-D34C-F141-97E9-9639372A93F7}"/>
          </ac:spMkLst>
        </pc:spChg>
        <pc:spChg chg="mod">
          <ac:chgData name="희상 김" userId="f59c947e5bf71e0e" providerId="LiveId" clId="{77297BF3-12F7-4362-B704-5B8FB6ECE6D9}" dt="2025-09-05T02:46:46.698" v="13880" actId="20577"/>
          <ac:spMkLst>
            <pc:docMk/>
            <pc:sldMk cId="4072862953" sldId="276"/>
            <ac:spMk id="16" creationId="{F0952472-7A98-2EFC-0294-596F1DD9F707}"/>
          </ac:spMkLst>
        </pc:spChg>
        <pc:spChg chg="mod">
          <ac:chgData name="희상 김" userId="f59c947e5bf71e0e" providerId="LiveId" clId="{77297BF3-12F7-4362-B704-5B8FB6ECE6D9}" dt="2025-09-05T02:47:17.070" v="13888" actId="14100"/>
          <ac:spMkLst>
            <pc:docMk/>
            <pc:sldMk cId="4072862953" sldId="276"/>
            <ac:spMk id="18" creationId="{6167353E-AEFB-89AC-3801-D9B455E708F1}"/>
          </ac:spMkLst>
        </pc:spChg>
        <pc:spChg chg="mod">
          <ac:chgData name="희상 김" userId="f59c947e5bf71e0e" providerId="LiveId" clId="{77297BF3-12F7-4362-B704-5B8FB6ECE6D9}" dt="2025-09-05T02:47:19.673" v="13890" actId="20577"/>
          <ac:spMkLst>
            <pc:docMk/>
            <pc:sldMk cId="4072862953" sldId="276"/>
            <ac:spMk id="19" creationId="{8F5AB7A1-A88B-4F13-B25A-640AC1A1480A}"/>
          </ac:spMkLst>
        </pc:spChg>
        <pc:spChg chg="mod">
          <ac:chgData name="희상 김" userId="f59c947e5bf71e0e" providerId="LiveId" clId="{77297BF3-12F7-4362-B704-5B8FB6ECE6D9}" dt="2025-09-05T02:49:15.278" v="13905" actId="14100"/>
          <ac:spMkLst>
            <pc:docMk/>
            <pc:sldMk cId="4072862953" sldId="276"/>
            <ac:spMk id="38" creationId="{9F60B6D3-9337-9A8B-6794-65AB91ACF02B}"/>
          </ac:spMkLst>
        </pc:spChg>
        <pc:spChg chg="mod">
          <ac:chgData name="희상 김" userId="f59c947e5bf71e0e" providerId="LiveId" clId="{77297BF3-12F7-4362-B704-5B8FB6ECE6D9}" dt="2025-09-05T02:50:25.398" v="13920" actId="20577"/>
          <ac:spMkLst>
            <pc:docMk/>
            <pc:sldMk cId="4072862953" sldId="276"/>
            <ac:spMk id="39" creationId="{9C6C4B73-9C81-F66E-26EA-BD7B048CC2C4}"/>
          </ac:spMkLst>
        </pc:spChg>
        <pc:spChg chg="mod">
          <ac:chgData name="희상 김" userId="f59c947e5bf71e0e" providerId="LiveId" clId="{77297BF3-12F7-4362-B704-5B8FB6ECE6D9}" dt="2025-09-05T02:50:16.279" v="13916" actId="14100"/>
          <ac:spMkLst>
            <pc:docMk/>
            <pc:sldMk cId="4072862953" sldId="276"/>
            <ac:spMk id="43" creationId="{EF4BB323-589B-177A-E198-D89709F5F2CA}"/>
          </ac:spMkLst>
        </pc:spChg>
        <pc:spChg chg="mod">
          <ac:chgData name="희상 김" userId="f59c947e5bf71e0e" providerId="LiveId" clId="{77297BF3-12F7-4362-B704-5B8FB6ECE6D9}" dt="2025-09-05T02:50:27.379" v="13922" actId="20577"/>
          <ac:spMkLst>
            <pc:docMk/>
            <pc:sldMk cId="4072862953" sldId="276"/>
            <ac:spMk id="44" creationId="{894C9388-D844-6213-7BA0-1C1FFF4E1AD7}"/>
          </ac:spMkLst>
        </pc:spChg>
        <pc:spChg chg="mod">
          <ac:chgData name="희상 김" userId="f59c947e5bf71e0e" providerId="LiveId" clId="{77297BF3-12F7-4362-B704-5B8FB6ECE6D9}" dt="2025-09-05T02:52:46.803" v="13959"/>
          <ac:spMkLst>
            <pc:docMk/>
            <pc:sldMk cId="4072862953" sldId="276"/>
            <ac:spMk id="82" creationId="{1282BE24-6BD2-C846-9161-8097FC9F0EA7}"/>
          </ac:spMkLst>
        </pc:spChg>
        <pc:spChg chg="mod">
          <ac:chgData name="희상 김" userId="f59c947e5bf71e0e" providerId="LiveId" clId="{77297BF3-12F7-4362-B704-5B8FB6ECE6D9}" dt="2025-09-05T02:53:30.379" v="13974" actId="1038"/>
          <ac:spMkLst>
            <pc:docMk/>
            <pc:sldMk cId="4072862953" sldId="276"/>
            <ac:spMk id="83" creationId="{96C1FACA-087E-D8E6-33DD-9974530D89E2}"/>
          </ac:spMkLst>
        </pc:spChg>
        <pc:spChg chg="mod">
          <ac:chgData name="희상 김" userId="f59c947e5bf71e0e" providerId="LiveId" clId="{77297BF3-12F7-4362-B704-5B8FB6ECE6D9}" dt="2025-09-05T02:53:05.507" v="13966"/>
          <ac:spMkLst>
            <pc:docMk/>
            <pc:sldMk cId="4072862953" sldId="276"/>
            <ac:spMk id="85" creationId="{AC3E67CB-5687-5E38-0171-EB3F4CBFD82E}"/>
          </ac:spMkLst>
        </pc:spChg>
        <pc:spChg chg="mod">
          <ac:chgData name="희상 김" userId="f59c947e5bf71e0e" providerId="LiveId" clId="{77297BF3-12F7-4362-B704-5B8FB6ECE6D9}" dt="2025-09-05T02:53:37.797" v="13977" actId="20577"/>
          <ac:spMkLst>
            <pc:docMk/>
            <pc:sldMk cId="4072862953" sldId="276"/>
            <ac:spMk id="86" creationId="{B6CC373D-85C6-EA2E-45C7-4597D60E89E6}"/>
          </ac:spMkLst>
        </pc:spChg>
        <pc:spChg chg="mod">
          <ac:chgData name="희상 김" userId="f59c947e5bf71e0e" providerId="LiveId" clId="{77297BF3-12F7-4362-B704-5B8FB6ECE6D9}" dt="2025-09-05T02:53:21.614" v="13970" actId="14100"/>
          <ac:spMkLst>
            <pc:docMk/>
            <pc:sldMk cId="4072862953" sldId="276"/>
            <ac:spMk id="88" creationId="{9A3A0B70-EDA2-A6AE-7516-8FEE39E576C4}"/>
          </ac:spMkLst>
        </pc:spChg>
        <pc:spChg chg="mod">
          <ac:chgData name="희상 김" userId="f59c947e5bf71e0e" providerId="LiveId" clId="{77297BF3-12F7-4362-B704-5B8FB6ECE6D9}" dt="2025-09-05T02:53:39.668" v="13979" actId="20577"/>
          <ac:spMkLst>
            <pc:docMk/>
            <pc:sldMk cId="4072862953" sldId="276"/>
            <ac:spMk id="89" creationId="{3DA69A74-F9DE-2B6F-5EA3-B6F50FE336DB}"/>
          </ac:spMkLst>
        </pc:spChg>
        <pc:spChg chg="mod">
          <ac:chgData name="희상 김" userId="f59c947e5bf71e0e" providerId="LiveId" clId="{77297BF3-12F7-4362-B704-5B8FB6ECE6D9}" dt="2025-09-05T02:53:50.918" v="13982" actId="14100"/>
          <ac:spMkLst>
            <pc:docMk/>
            <pc:sldMk cId="4072862953" sldId="276"/>
            <ac:spMk id="91" creationId="{CF46C385-6463-FB42-0080-44AD957C5C7B}"/>
          </ac:spMkLst>
        </pc:spChg>
        <pc:spChg chg="mod">
          <ac:chgData name="희상 김" userId="f59c947e5bf71e0e" providerId="LiveId" clId="{77297BF3-12F7-4362-B704-5B8FB6ECE6D9}" dt="2025-09-05T02:54:18.503" v="13992" actId="20577"/>
          <ac:spMkLst>
            <pc:docMk/>
            <pc:sldMk cId="4072862953" sldId="276"/>
            <ac:spMk id="92" creationId="{A299D34A-C75E-8DE5-9DB4-F137D837A07D}"/>
          </ac:spMkLst>
        </pc:spChg>
        <pc:spChg chg="mod">
          <ac:chgData name="희상 김" userId="f59c947e5bf71e0e" providerId="LiveId" clId="{77297BF3-12F7-4362-B704-5B8FB6ECE6D9}" dt="2025-09-05T02:54:03.583" v="13987" actId="1036"/>
          <ac:spMkLst>
            <pc:docMk/>
            <pc:sldMk cId="4072862953" sldId="276"/>
            <ac:spMk id="94" creationId="{2AB69B0E-799D-060B-C1B7-E1C186CDEBD6}"/>
          </ac:spMkLst>
        </pc:spChg>
        <pc:spChg chg="mod">
          <ac:chgData name="희상 김" userId="f59c947e5bf71e0e" providerId="LiveId" clId="{77297BF3-12F7-4362-B704-5B8FB6ECE6D9}" dt="2025-09-05T02:54:28.260" v="13999" actId="20577"/>
          <ac:spMkLst>
            <pc:docMk/>
            <pc:sldMk cId="4072862953" sldId="276"/>
            <ac:spMk id="95" creationId="{D6E1CD15-CF3C-91F8-F241-41156E8C5E9F}"/>
          </ac:spMkLst>
        </pc:spChg>
        <pc:spChg chg="mod">
          <ac:chgData name="희상 김" userId="f59c947e5bf71e0e" providerId="LiveId" clId="{77297BF3-12F7-4362-B704-5B8FB6ECE6D9}" dt="2025-09-05T02:55:40.094" v="14017" actId="14100"/>
          <ac:spMkLst>
            <pc:docMk/>
            <pc:sldMk cId="4072862953" sldId="276"/>
            <ac:spMk id="97" creationId="{3110FE9A-080B-6FA6-9918-49667AD937F4}"/>
          </ac:spMkLst>
        </pc:spChg>
        <pc:spChg chg="mod">
          <ac:chgData name="희상 김" userId="f59c947e5bf71e0e" providerId="LiveId" clId="{77297BF3-12F7-4362-B704-5B8FB6ECE6D9}" dt="2025-09-05T02:46:26.694" v="13873" actId="14100"/>
          <ac:spMkLst>
            <pc:docMk/>
            <pc:sldMk cId="4072862953" sldId="276"/>
            <ac:spMk id="99" creationId="{C84DF06C-2BF1-0F9B-74F8-5A7FB9A21361}"/>
          </ac:spMkLst>
        </pc:spChg>
        <pc:spChg chg="mod">
          <ac:chgData name="희상 김" userId="f59c947e5bf71e0e" providerId="LiveId" clId="{77297BF3-12F7-4362-B704-5B8FB6ECE6D9}" dt="2025-09-05T02:55:45.736" v="14021" actId="20577"/>
          <ac:spMkLst>
            <pc:docMk/>
            <pc:sldMk cId="4072862953" sldId="276"/>
            <ac:spMk id="101" creationId="{68065740-3B32-5000-3B4B-2DA7BEA237B5}"/>
          </ac:spMkLst>
        </pc:spChg>
        <pc:spChg chg="mod">
          <ac:chgData name="희상 김" userId="f59c947e5bf71e0e" providerId="LiveId" clId="{77297BF3-12F7-4362-B704-5B8FB6ECE6D9}" dt="2025-09-05T02:55:35.935" v="14016" actId="14100"/>
          <ac:spMkLst>
            <pc:docMk/>
            <pc:sldMk cId="4072862953" sldId="276"/>
            <ac:spMk id="103" creationId="{FC371335-973A-4A8E-1047-A03F68C668C0}"/>
          </ac:spMkLst>
        </pc:spChg>
        <pc:spChg chg="mod">
          <ac:chgData name="희상 김" userId="f59c947e5bf71e0e" providerId="LiveId" clId="{77297BF3-12F7-4362-B704-5B8FB6ECE6D9}" dt="2025-09-05T02:55:13.303" v="14007" actId="1076"/>
          <ac:spMkLst>
            <pc:docMk/>
            <pc:sldMk cId="4072862953" sldId="276"/>
            <ac:spMk id="104" creationId="{6DC5EBEF-932C-29A7-8E17-A201A1D648CE}"/>
          </ac:spMkLst>
        </pc:spChg>
        <pc:spChg chg="mod">
          <ac:chgData name="희상 김" userId="f59c947e5bf71e0e" providerId="LiveId" clId="{77297BF3-12F7-4362-B704-5B8FB6ECE6D9}" dt="2025-09-05T02:55:32.798" v="14015" actId="14100"/>
          <ac:spMkLst>
            <pc:docMk/>
            <pc:sldMk cId="4072862953" sldId="276"/>
            <ac:spMk id="106" creationId="{22375BB7-F557-CB29-78D2-BD232BCC2067}"/>
          </ac:spMkLst>
        </pc:spChg>
        <pc:spChg chg="mod">
          <ac:chgData name="희상 김" userId="f59c947e5bf71e0e" providerId="LiveId" clId="{77297BF3-12F7-4362-B704-5B8FB6ECE6D9}" dt="2025-09-05T02:55:42.571" v="14019" actId="20577"/>
          <ac:spMkLst>
            <pc:docMk/>
            <pc:sldMk cId="4072862953" sldId="276"/>
            <ac:spMk id="107" creationId="{4BB409E1-1501-F9E2-2D38-FB05E43F9B69}"/>
          </ac:spMkLst>
        </pc:spChg>
        <pc:grpChg chg="add mod">
          <ac:chgData name="희상 김" userId="f59c947e5bf71e0e" providerId="LiveId" clId="{77297BF3-12F7-4362-B704-5B8FB6ECE6D9}" dt="2025-09-05T02:47:26.719" v="13891" actId="1076"/>
          <ac:grpSpMkLst>
            <pc:docMk/>
            <pc:sldMk cId="4072862953" sldId="276"/>
            <ac:grpSpMk id="14" creationId="{DCC541F3-7B6D-AEFF-B5DC-AFBD9367D903}"/>
          </ac:grpSpMkLst>
        </pc:grpChg>
        <pc:grpChg chg="add mod">
          <ac:chgData name="희상 김" userId="f59c947e5bf71e0e" providerId="LiveId" clId="{77297BF3-12F7-4362-B704-5B8FB6ECE6D9}" dt="2025-09-05T04:51:54.589" v="18297" actId="1076"/>
          <ac:grpSpMkLst>
            <pc:docMk/>
            <pc:sldMk cId="4072862953" sldId="276"/>
            <ac:grpSpMk id="17" creationId="{79FC7887-435C-1754-A822-A489772E201F}"/>
          </ac:grpSpMkLst>
        </pc:grpChg>
        <pc:grpChg chg="add mod">
          <ac:chgData name="희상 김" userId="f59c947e5bf71e0e" providerId="LiveId" clId="{77297BF3-12F7-4362-B704-5B8FB6ECE6D9}" dt="2025-09-05T04:51:54.589" v="18297" actId="1076"/>
          <ac:grpSpMkLst>
            <pc:docMk/>
            <pc:sldMk cId="4072862953" sldId="276"/>
            <ac:grpSpMk id="31" creationId="{539EC9E8-FC51-C398-E124-43FDA3C4F85F}"/>
          </ac:grpSpMkLst>
        </pc:grpChg>
        <pc:grpChg chg="add mod">
          <ac:chgData name="희상 김" userId="f59c947e5bf71e0e" providerId="LiveId" clId="{77297BF3-12F7-4362-B704-5B8FB6ECE6D9}" dt="2025-09-05T04:51:59.020" v="18298" actId="1076"/>
          <ac:grpSpMkLst>
            <pc:docMk/>
            <pc:sldMk cId="4072862953" sldId="276"/>
            <ac:grpSpMk id="42" creationId="{7389F8AD-62CB-AB45-5897-90DFFC50AB13}"/>
          </ac:grpSpMkLst>
        </pc:grpChg>
        <pc:grpChg chg="add mod">
          <ac:chgData name="희상 김" userId="f59c947e5bf71e0e" providerId="LiveId" clId="{77297BF3-12F7-4362-B704-5B8FB6ECE6D9}" dt="2025-09-05T04:51:54.589" v="18297" actId="1076"/>
          <ac:grpSpMkLst>
            <pc:docMk/>
            <pc:sldMk cId="4072862953" sldId="276"/>
            <ac:grpSpMk id="81" creationId="{EFE41691-C3D7-19C1-DA11-264BFCBAE27D}"/>
          </ac:grpSpMkLst>
        </pc:grpChg>
        <pc:grpChg chg="add mod">
          <ac:chgData name="희상 김" userId="f59c947e5bf71e0e" providerId="LiveId" clId="{77297BF3-12F7-4362-B704-5B8FB6ECE6D9}" dt="2025-09-05T02:53:10.527" v="13967" actId="1076"/>
          <ac:grpSpMkLst>
            <pc:docMk/>
            <pc:sldMk cId="4072862953" sldId="276"/>
            <ac:grpSpMk id="84" creationId="{CC97B19A-6111-E032-64E7-3E6CA7D6C909}"/>
          </ac:grpSpMkLst>
        </pc:grpChg>
        <pc:grpChg chg="add mod">
          <ac:chgData name="희상 김" userId="f59c947e5bf71e0e" providerId="LiveId" clId="{77297BF3-12F7-4362-B704-5B8FB6ECE6D9}" dt="2025-09-05T04:51:54.589" v="18297" actId="1076"/>
          <ac:grpSpMkLst>
            <pc:docMk/>
            <pc:sldMk cId="4072862953" sldId="276"/>
            <ac:grpSpMk id="87" creationId="{2A9A58AC-EB58-C491-70B7-F2345A240EF1}"/>
          </ac:grpSpMkLst>
        </pc:grpChg>
        <pc:grpChg chg="add mod">
          <ac:chgData name="희상 김" userId="f59c947e5bf71e0e" providerId="LiveId" clId="{77297BF3-12F7-4362-B704-5B8FB6ECE6D9}" dt="2025-09-05T04:51:54.589" v="18297" actId="1076"/>
          <ac:grpSpMkLst>
            <pc:docMk/>
            <pc:sldMk cId="4072862953" sldId="276"/>
            <ac:grpSpMk id="90" creationId="{28A1B83A-782A-0C7A-1736-5A9FDE1A3092}"/>
          </ac:grpSpMkLst>
        </pc:grpChg>
        <pc:grpChg chg="add mod">
          <ac:chgData name="희상 김" userId="f59c947e5bf71e0e" providerId="LiveId" clId="{77297BF3-12F7-4362-B704-5B8FB6ECE6D9}" dt="2025-09-05T02:53:57.725" v="13985" actId="1036"/>
          <ac:grpSpMkLst>
            <pc:docMk/>
            <pc:sldMk cId="4072862953" sldId="276"/>
            <ac:grpSpMk id="93" creationId="{18D574EC-9F05-3B3C-EE83-AFF62D35A9DC}"/>
          </ac:grpSpMkLst>
        </pc:grpChg>
        <pc:grpChg chg="add mod">
          <ac:chgData name="희상 김" userId="f59c947e5bf71e0e" providerId="LiveId" clId="{77297BF3-12F7-4362-B704-5B8FB6ECE6D9}" dt="2025-09-05T02:54:46.895" v="14001" actId="1076"/>
          <ac:grpSpMkLst>
            <pc:docMk/>
            <pc:sldMk cId="4072862953" sldId="276"/>
            <ac:grpSpMk id="96" creationId="{4583E971-22BC-F6D0-9DEA-0A8A5C98EA10}"/>
          </ac:grpSpMkLst>
        </pc:grpChg>
        <pc:grpChg chg="mod">
          <ac:chgData name="희상 김" userId="f59c947e5bf71e0e" providerId="LiveId" clId="{77297BF3-12F7-4362-B704-5B8FB6ECE6D9}" dt="2025-09-05T04:51:54.589" v="18297" actId="1076"/>
          <ac:grpSpMkLst>
            <pc:docMk/>
            <pc:sldMk cId="4072862953" sldId="276"/>
            <ac:grpSpMk id="98" creationId="{C1A6FCD2-04B6-C150-1D02-4BEC4BEDBDC4}"/>
          </ac:grpSpMkLst>
        </pc:grpChg>
        <pc:grpChg chg="add mod">
          <ac:chgData name="희상 김" userId="f59c947e5bf71e0e" providerId="LiveId" clId="{77297BF3-12F7-4362-B704-5B8FB6ECE6D9}" dt="2025-09-05T04:51:54.589" v="18297" actId="1076"/>
          <ac:grpSpMkLst>
            <pc:docMk/>
            <pc:sldMk cId="4072862953" sldId="276"/>
            <ac:grpSpMk id="102" creationId="{0F2EA570-7EB1-A71C-AE01-698614CBA030}"/>
          </ac:grpSpMkLst>
        </pc:grpChg>
        <pc:grpChg chg="add mod">
          <ac:chgData name="희상 김" userId="f59c947e5bf71e0e" providerId="LiveId" clId="{77297BF3-12F7-4362-B704-5B8FB6ECE6D9}" dt="2025-09-05T04:51:54.589" v="18297" actId="1076"/>
          <ac:grpSpMkLst>
            <pc:docMk/>
            <pc:sldMk cId="4072862953" sldId="276"/>
            <ac:grpSpMk id="105" creationId="{2E6144BD-F37F-5BD8-8519-486683FE735F}"/>
          </ac:grpSpMkLst>
        </pc:grpChg>
        <pc:graphicFrameChg chg="mod modGraphic">
          <ac:chgData name="희상 김" userId="f59c947e5bf71e0e" providerId="LiveId" clId="{77297BF3-12F7-4362-B704-5B8FB6ECE6D9}" dt="2025-09-05T02:57:04.506" v="14146" actId="20577"/>
          <ac:graphicFrameMkLst>
            <pc:docMk/>
            <pc:sldMk cId="4072862953" sldId="276"/>
            <ac:graphicFrameMk id="6" creationId="{2D61C477-7921-FFBE-5F06-9F08673C796B}"/>
          </ac:graphicFrameMkLst>
        </pc:graphicFrameChg>
        <pc:graphicFrameChg chg="mod modGraphic">
          <ac:chgData name="희상 김" userId="f59c947e5bf71e0e" providerId="LiveId" clId="{77297BF3-12F7-4362-B704-5B8FB6ECE6D9}" dt="2025-09-05T04:52:47.849" v="18493"/>
          <ac:graphicFrameMkLst>
            <pc:docMk/>
            <pc:sldMk cId="4072862953" sldId="276"/>
            <ac:graphicFrameMk id="8" creationId="{D34EAF81-4576-06BA-4CA8-928D0E4B766E}"/>
          </ac:graphicFrameMkLst>
        </pc:graphicFrameChg>
        <pc:picChg chg="add mod ord">
          <ac:chgData name="희상 김" userId="f59c947e5bf71e0e" providerId="LiveId" clId="{77297BF3-12F7-4362-B704-5B8FB6ECE6D9}" dt="2025-09-05T04:51:54.589" v="18297" actId="1076"/>
          <ac:picMkLst>
            <pc:docMk/>
            <pc:sldMk cId="4072862953" sldId="276"/>
            <ac:picMk id="9" creationId="{DC055040-86F7-831D-F7A2-7E21DFFD58C7}"/>
          </ac:picMkLst>
        </pc:picChg>
        <pc:picChg chg="add mod">
          <ac:chgData name="희상 김" userId="f59c947e5bf71e0e" providerId="LiveId" clId="{77297BF3-12F7-4362-B704-5B8FB6ECE6D9}" dt="2025-09-05T04:51:54.589" v="18297" actId="1076"/>
          <ac:picMkLst>
            <pc:docMk/>
            <pc:sldMk cId="4072862953" sldId="276"/>
            <ac:picMk id="30" creationId="{CE42F17D-6668-9704-B82E-518420C54EDD}"/>
          </ac:picMkLst>
        </pc:picChg>
        <pc:picChg chg="add mod">
          <ac:chgData name="희상 김" userId="f59c947e5bf71e0e" providerId="LiveId" clId="{77297BF3-12F7-4362-B704-5B8FB6ECE6D9}" dt="2025-09-05T04:51:59.020" v="18298" actId="1076"/>
          <ac:picMkLst>
            <pc:docMk/>
            <pc:sldMk cId="4072862953" sldId="276"/>
            <ac:picMk id="41" creationId="{4D700C19-3932-AFF7-268B-95BD1E5C9468}"/>
          </ac:picMkLst>
        </pc:picChg>
      </pc:sldChg>
      <pc:sldChg chg="addSp delSp modSp add mod ord">
        <pc:chgData name="희상 김" userId="f59c947e5bf71e0e" providerId="LiveId" clId="{77297BF3-12F7-4362-B704-5B8FB6ECE6D9}" dt="2025-09-05T04:41:47.249" v="16923"/>
        <pc:sldMkLst>
          <pc:docMk/>
          <pc:sldMk cId="1500000816" sldId="277"/>
        </pc:sldMkLst>
        <pc:spChg chg="mod">
          <ac:chgData name="희상 김" userId="f59c947e5bf71e0e" providerId="LiveId" clId="{77297BF3-12F7-4362-B704-5B8FB6ECE6D9}" dt="2025-09-05T03:28:27.573" v="14220" actId="14100"/>
          <ac:spMkLst>
            <pc:docMk/>
            <pc:sldMk cId="1500000816" sldId="277"/>
            <ac:spMk id="5" creationId="{A3CA54AA-98AF-8674-887D-EC2271D64F86}"/>
          </ac:spMkLst>
        </pc:spChg>
        <pc:spChg chg="mod">
          <ac:chgData name="희상 김" userId="f59c947e5bf71e0e" providerId="LiveId" clId="{77297BF3-12F7-4362-B704-5B8FB6ECE6D9}" dt="2025-09-05T03:30:03.711" v="14245" actId="20577"/>
          <ac:spMkLst>
            <pc:docMk/>
            <pc:sldMk cId="1500000816" sldId="277"/>
            <ac:spMk id="7" creationId="{DAEF2313-2DD3-1F69-2EDC-EC653CF6DFDF}"/>
          </ac:spMkLst>
        </pc:spChg>
        <pc:spChg chg="mod">
          <ac:chgData name="희상 김" userId="f59c947e5bf71e0e" providerId="LiveId" clId="{77297BF3-12F7-4362-B704-5B8FB6ECE6D9}" dt="2025-09-05T03:28:52.469" v="14230" actId="14100"/>
          <ac:spMkLst>
            <pc:docMk/>
            <pc:sldMk cId="1500000816" sldId="277"/>
            <ac:spMk id="33" creationId="{9DC287AC-3F8C-7CEF-140C-88C51517218D}"/>
          </ac:spMkLst>
        </pc:spChg>
        <pc:spChg chg="mod">
          <ac:chgData name="희상 김" userId="f59c947e5bf71e0e" providerId="LiveId" clId="{77297BF3-12F7-4362-B704-5B8FB6ECE6D9}" dt="2025-09-05T03:30:05.540" v="14247" actId="20577"/>
          <ac:spMkLst>
            <pc:docMk/>
            <pc:sldMk cId="1500000816" sldId="277"/>
            <ac:spMk id="34" creationId="{EA98FD82-31FE-A4BB-12A8-DE8AA3166C7A}"/>
          </ac:spMkLst>
        </pc:spChg>
        <pc:spChg chg="mod">
          <ac:chgData name="희상 김" userId="f59c947e5bf71e0e" providerId="LiveId" clId="{77297BF3-12F7-4362-B704-5B8FB6ECE6D9}" dt="2025-09-05T03:30:26.557" v="14253" actId="14100"/>
          <ac:spMkLst>
            <pc:docMk/>
            <pc:sldMk cId="1500000816" sldId="277"/>
            <ac:spMk id="37" creationId="{B2C44648-2F9B-A9BE-9787-C4F749E6DCF5}"/>
          </ac:spMkLst>
        </pc:spChg>
        <pc:spChg chg="mod">
          <ac:chgData name="희상 김" userId="f59c947e5bf71e0e" providerId="LiveId" clId="{77297BF3-12F7-4362-B704-5B8FB6ECE6D9}" dt="2025-09-05T03:25:23.464" v="14191" actId="14100"/>
          <ac:spMkLst>
            <pc:docMk/>
            <pc:sldMk cId="1500000816" sldId="277"/>
            <ac:spMk id="38" creationId="{B589E778-7D7D-AA83-AFA0-3C902904459B}"/>
          </ac:spMkLst>
        </pc:spChg>
        <pc:spChg chg="mod">
          <ac:chgData name="희상 김" userId="f59c947e5bf71e0e" providerId="LiveId" clId="{77297BF3-12F7-4362-B704-5B8FB6ECE6D9}" dt="2025-09-05T03:30:01.491" v="14243" actId="20577"/>
          <ac:spMkLst>
            <pc:docMk/>
            <pc:sldMk cId="1500000816" sldId="277"/>
            <ac:spMk id="39" creationId="{B4CEBA71-B284-7F41-F341-484483B95722}"/>
          </ac:spMkLst>
        </pc:spChg>
        <pc:spChg chg="mod">
          <ac:chgData name="희상 김" userId="f59c947e5bf71e0e" providerId="LiveId" clId="{77297BF3-12F7-4362-B704-5B8FB6ECE6D9}" dt="2025-09-05T03:30:30.246" v="14255" actId="20577"/>
          <ac:spMkLst>
            <pc:docMk/>
            <pc:sldMk cId="1500000816" sldId="277"/>
            <ac:spMk id="40" creationId="{345A22BA-852E-5AF6-E5D3-3A02625083F5}"/>
          </ac:spMkLst>
        </pc:spChg>
        <pc:grpChg chg="add mod">
          <ac:chgData name="희상 김" userId="f59c947e5bf71e0e" providerId="LiveId" clId="{77297BF3-12F7-4362-B704-5B8FB6ECE6D9}" dt="2025-09-05T03:26:11.287" v="14200" actId="1076"/>
          <ac:grpSpMkLst>
            <pc:docMk/>
            <pc:sldMk cId="1500000816" sldId="277"/>
            <ac:grpSpMk id="4" creationId="{54082F15-D312-D524-9237-9F62C83D1403}"/>
          </ac:grpSpMkLst>
        </pc:grpChg>
        <pc:grpChg chg="mod">
          <ac:chgData name="희상 김" userId="f59c947e5bf71e0e" providerId="LiveId" clId="{77297BF3-12F7-4362-B704-5B8FB6ECE6D9}" dt="2025-09-05T03:24:37.710" v="14181" actId="1076"/>
          <ac:grpSpMkLst>
            <pc:docMk/>
            <pc:sldMk cId="1500000816" sldId="277"/>
            <ac:grpSpMk id="31" creationId="{3F004699-E3EC-FED7-EEBE-C77383ACAA56}"/>
          </ac:grpSpMkLst>
        </pc:grpChg>
        <pc:grpChg chg="add mod">
          <ac:chgData name="희상 김" userId="f59c947e5bf71e0e" providerId="LiveId" clId="{77297BF3-12F7-4362-B704-5B8FB6ECE6D9}" dt="2025-09-05T03:28:45.584" v="14229" actId="1036"/>
          <ac:grpSpMkLst>
            <pc:docMk/>
            <pc:sldMk cId="1500000816" sldId="277"/>
            <ac:grpSpMk id="32" creationId="{41130FE7-8C4D-F3E2-A3D0-521E0460BF29}"/>
          </ac:grpSpMkLst>
        </pc:grpChg>
        <pc:grpChg chg="add mod">
          <ac:chgData name="희상 김" userId="f59c947e5bf71e0e" providerId="LiveId" clId="{77297BF3-12F7-4362-B704-5B8FB6ECE6D9}" dt="2025-09-05T03:30:21.457" v="14252" actId="1038"/>
          <ac:grpSpMkLst>
            <pc:docMk/>
            <pc:sldMk cId="1500000816" sldId="277"/>
            <ac:grpSpMk id="36" creationId="{65C19735-0B47-4A3D-2A99-F183D5587668}"/>
          </ac:grpSpMkLst>
        </pc:grpChg>
        <pc:graphicFrameChg chg="mod modGraphic">
          <ac:chgData name="희상 김" userId="f59c947e5bf71e0e" providerId="LiveId" clId="{77297BF3-12F7-4362-B704-5B8FB6ECE6D9}" dt="2025-09-05T02:57:01.910" v="14142"/>
          <ac:graphicFrameMkLst>
            <pc:docMk/>
            <pc:sldMk cId="1500000816" sldId="277"/>
            <ac:graphicFrameMk id="6" creationId="{8636BB8E-DCC1-6C69-60CE-DB061A6A0579}"/>
          </ac:graphicFrameMkLst>
        </pc:graphicFrameChg>
        <pc:graphicFrameChg chg="mod modGraphic">
          <ac:chgData name="희상 김" userId="f59c947e5bf71e0e" providerId="LiveId" clId="{77297BF3-12F7-4362-B704-5B8FB6ECE6D9}" dt="2025-09-05T04:41:47.249" v="16923"/>
          <ac:graphicFrameMkLst>
            <pc:docMk/>
            <pc:sldMk cId="1500000816" sldId="277"/>
            <ac:graphicFrameMk id="8" creationId="{3B2A293A-D895-CFD2-69E2-AE6FC61A117F}"/>
          </ac:graphicFrameMkLst>
        </pc:graphicFrameChg>
        <pc:picChg chg="add mod ord modCrop">
          <ac:chgData name="희상 김" userId="f59c947e5bf71e0e" providerId="LiveId" clId="{77297BF3-12F7-4362-B704-5B8FB6ECE6D9}" dt="2025-09-05T03:28:33.918" v="14224" actId="1076"/>
          <ac:picMkLst>
            <pc:docMk/>
            <pc:sldMk cId="1500000816" sldId="277"/>
            <ac:picMk id="3" creationId="{E8053734-3366-359C-2AA7-72F6D39438C4}"/>
          </ac:picMkLst>
        </pc:picChg>
      </pc:sldChg>
      <pc:sldChg chg="addSp delSp modSp add mod">
        <pc:chgData name="희상 김" userId="f59c947e5bf71e0e" providerId="LiveId" clId="{77297BF3-12F7-4362-B704-5B8FB6ECE6D9}" dt="2025-09-05T05:14:54.613" v="20018" actId="20577"/>
        <pc:sldMkLst>
          <pc:docMk/>
          <pc:sldMk cId="734705251" sldId="278"/>
        </pc:sldMkLst>
        <pc:spChg chg="mod">
          <ac:chgData name="희상 김" userId="f59c947e5bf71e0e" providerId="LiveId" clId="{77297BF3-12F7-4362-B704-5B8FB6ECE6D9}" dt="2025-09-05T05:01:16.852" v="18612" actId="14100"/>
          <ac:spMkLst>
            <pc:docMk/>
            <pc:sldMk cId="734705251" sldId="278"/>
            <ac:spMk id="5" creationId="{F3712C11-FD48-645D-6E57-6A8373C38A7D}"/>
          </ac:spMkLst>
        </pc:spChg>
        <pc:spChg chg="mod">
          <ac:chgData name="희상 김" userId="f59c947e5bf71e0e" providerId="LiveId" clId="{77297BF3-12F7-4362-B704-5B8FB6ECE6D9}" dt="2025-09-05T05:01:56.440" v="18619" actId="20577"/>
          <ac:spMkLst>
            <pc:docMk/>
            <pc:sldMk cId="734705251" sldId="278"/>
            <ac:spMk id="7" creationId="{1B96BB6A-7788-1827-36A6-289B09BDCCDD}"/>
          </ac:spMkLst>
        </pc:spChg>
        <pc:spChg chg="mod">
          <ac:chgData name="희상 김" userId="f59c947e5bf71e0e" providerId="LiveId" clId="{77297BF3-12F7-4362-B704-5B8FB6ECE6D9}" dt="2025-09-05T05:01:34.052" v="18617" actId="14100"/>
          <ac:spMkLst>
            <pc:docMk/>
            <pc:sldMk cId="734705251" sldId="278"/>
            <ac:spMk id="12" creationId="{BC483A28-F50D-4738-3711-BEDE4416CAE2}"/>
          </ac:spMkLst>
        </pc:spChg>
        <pc:spChg chg="mod">
          <ac:chgData name="희상 김" userId="f59c947e5bf71e0e" providerId="LiveId" clId="{77297BF3-12F7-4362-B704-5B8FB6ECE6D9}" dt="2025-09-05T05:07:23.473" v="18651" actId="20577"/>
          <ac:spMkLst>
            <pc:docMk/>
            <pc:sldMk cId="734705251" sldId="278"/>
            <ac:spMk id="13" creationId="{FE777C9B-9900-BEEA-91F4-D6DCFC69A774}"/>
          </ac:spMkLst>
        </pc:spChg>
        <pc:spChg chg="mod">
          <ac:chgData name="희상 김" userId="f59c947e5bf71e0e" providerId="LiveId" clId="{77297BF3-12F7-4362-B704-5B8FB6ECE6D9}" dt="2025-09-05T05:12:27.404" v="19392"/>
          <ac:spMkLst>
            <pc:docMk/>
            <pc:sldMk cId="734705251" sldId="278"/>
            <ac:spMk id="21" creationId="{D4684041-870D-38B9-9021-454169E93C73}"/>
          </ac:spMkLst>
        </pc:spChg>
        <pc:spChg chg="mod">
          <ac:chgData name="희상 김" userId="f59c947e5bf71e0e" providerId="LiveId" clId="{77297BF3-12F7-4362-B704-5B8FB6ECE6D9}" dt="2025-09-05T05:05:47.948" v="18623" actId="1076"/>
          <ac:spMkLst>
            <pc:docMk/>
            <pc:sldMk cId="734705251" sldId="278"/>
            <ac:spMk id="22" creationId="{25EA863F-12BC-B970-4398-722D295605F4}"/>
          </ac:spMkLst>
        </pc:spChg>
        <pc:spChg chg="mod">
          <ac:chgData name="희상 김" userId="f59c947e5bf71e0e" providerId="LiveId" clId="{77297BF3-12F7-4362-B704-5B8FB6ECE6D9}" dt="2025-09-05T05:06:37.812" v="18637" actId="14100"/>
          <ac:spMkLst>
            <pc:docMk/>
            <pc:sldMk cId="734705251" sldId="278"/>
            <ac:spMk id="24" creationId="{04426BBF-739B-7ACD-DB14-F93D213CE3BB}"/>
          </ac:spMkLst>
        </pc:spChg>
        <pc:spChg chg="mod">
          <ac:chgData name="희상 김" userId="f59c947e5bf71e0e" providerId="LiveId" clId="{77297BF3-12F7-4362-B704-5B8FB6ECE6D9}" dt="2025-09-05T05:06:23.295" v="18634" actId="20577"/>
          <ac:spMkLst>
            <pc:docMk/>
            <pc:sldMk cId="734705251" sldId="278"/>
            <ac:spMk id="25" creationId="{9A9F8634-3AD2-CAF5-A5F8-BAD066F8765F}"/>
          </ac:spMkLst>
        </pc:spChg>
        <pc:spChg chg="mod">
          <ac:chgData name="희상 김" userId="f59c947e5bf71e0e" providerId="LiveId" clId="{77297BF3-12F7-4362-B704-5B8FB6ECE6D9}" dt="2025-09-05T05:07:14.563" v="18646" actId="14100"/>
          <ac:spMkLst>
            <pc:docMk/>
            <pc:sldMk cId="734705251" sldId="278"/>
            <ac:spMk id="33" creationId="{00EDC8D4-966B-8B17-1CEA-A1A076C1D5BC}"/>
          </ac:spMkLst>
        </pc:spChg>
        <pc:spChg chg="mod">
          <ac:chgData name="희상 김" userId="f59c947e5bf71e0e" providerId="LiveId" clId="{77297BF3-12F7-4362-B704-5B8FB6ECE6D9}" dt="2025-09-05T05:07:20.621" v="18649" actId="20577"/>
          <ac:spMkLst>
            <pc:docMk/>
            <pc:sldMk cId="734705251" sldId="278"/>
            <ac:spMk id="34" creationId="{5A5250F2-44E2-9EF5-A3A3-67E7621A6DF3}"/>
          </ac:spMkLst>
        </pc:spChg>
        <pc:spChg chg="mod">
          <ac:chgData name="희상 김" userId="f59c947e5bf71e0e" providerId="LiveId" clId="{77297BF3-12F7-4362-B704-5B8FB6ECE6D9}" dt="2025-09-05T05:12:51.608" v="19397" actId="14100"/>
          <ac:spMkLst>
            <pc:docMk/>
            <pc:sldMk cId="734705251" sldId="278"/>
            <ac:spMk id="36" creationId="{01D9B908-599E-B2D2-45E6-D929DFCFC1BC}"/>
          </ac:spMkLst>
        </pc:spChg>
        <pc:spChg chg="mod">
          <ac:chgData name="희상 김" userId="f59c947e5bf71e0e" providerId="LiveId" clId="{77297BF3-12F7-4362-B704-5B8FB6ECE6D9}" dt="2025-09-05T05:12:29.329" v="19393"/>
          <ac:spMkLst>
            <pc:docMk/>
            <pc:sldMk cId="734705251" sldId="278"/>
            <ac:spMk id="37" creationId="{5660313F-D87E-332C-AC0D-8506C9BD12EC}"/>
          </ac:spMkLst>
        </pc:spChg>
        <pc:spChg chg="mod">
          <ac:chgData name="희상 김" userId="f59c947e5bf71e0e" providerId="LiveId" clId="{77297BF3-12F7-4362-B704-5B8FB6ECE6D9}" dt="2025-09-05T05:01:01.244" v="18607" actId="14100"/>
          <ac:spMkLst>
            <pc:docMk/>
            <pc:sldMk cId="734705251" sldId="278"/>
            <ac:spMk id="38" creationId="{95BB3B7B-1A44-47EF-6553-991C291C1238}"/>
          </ac:spMkLst>
        </pc:spChg>
        <pc:spChg chg="mod">
          <ac:chgData name="희상 김" userId="f59c947e5bf71e0e" providerId="LiveId" clId="{77297BF3-12F7-4362-B704-5B8FB6ECE6D9}" dt="2025-09-05T05:01:03.903" v="18609" actId="20577"/>
          <ac:spMkLst>
            <pc:docMk/>
            <pc:sldMk cId="734705251" sldId="278"/>
            <ac:spMk id="39" creationId="{874D62B4-4930-70DB-4666-8EA2F9580048}"/>
          </ac:spMkLst>
        </pc:spChg>
        <pc:spChg chg="mod">
          <ac:chgData name="희상 김" userId="f59c947e5bf71e0e" providerId="LiveId" clId="{77297BF3-12F7-4362-B704-5B8FB6ECE6D9}" dt="2025-09-05T05:13:10.291" v="19402" actId="14100"/>
          <ac:spMkLst>
            <pc:docMk/>
            <pc:sldMk cId="734705251" sldId="278"/>
            <ac:spMk id="46" creationId="{8129D4BC-B5A0-DA88-368F-9E45EF0B8F40}"/>
          </ac:spMkLst>
        </pc:spChg>
        <pc:spChg chg="mod">
          <ac:chgData name="희상 김" userId="f59c947e5bf71e0e" providerId="LiveId" clId="{77297BF3-12F7-4362-B704-5B8FB6ECE6D9}" dt="2025-09-05T05:12:55.262" v="19398"/>
          <ac:spMkLst>
            <pc:docMk/>
            <pc:sldMk cId="734705251" sldId="278"/>
            <ac:spMk id="47" creationId="{4EC29B18-E3AE-D016-40A9-DEC9BB2E55C1}"/>
          </ac:spMkLst>
        </pc:spChg>
        <pc:grpChg chg="add mod">
          <ac:chgData name="희상 김" userId="f59c947e5bf71e0e" providerId="LiveId" clId="{77297BF3-12F7-4362-B704-5B8FB6ECE6D9}" dt="2025-09-05T05:01:11.181" v="18611" actId="1076"/>
          <ac:grpSpMkLst>
            <pc:docMk/>
            <pc:sldMk cId="734705251" sldId="278"/>
            <ac:grpSpMk id="4" creationId="{A3B1BBF8-003E-CCFC-E0DB-E52710A914FA}"/>
          </ac:grpSpMkLst>
        </pc:grpChg>
        <pc:grpChg chg="add mod">
          <ac:chgData name="희상 김" userId="f59c947e5bf71e0e" providerId="LiveId" clId="{77297BF3-12F7-4362-B704-5B8FB6ECE6D9}" dt="2025-09-05T05:01:30.476" v="18616" actId="1076"/>
          <ac:grpSpMkLst>
            <pc:docMk/>
            <pc:sldMk cId="734705251" sldId="278"/>
            <ac:grpSpMk id="11" creationId="{9636466C-17E1-51BE-40F5-EBAB0B9339AA}"/>
          </ac:grpSpMkLst>
        </pc:grpChg>
        <pc:grpChg chg="add mod">
          <ac:chgData name="희상 김" userId="f59c947e5bf71e0e" providerId="LiveId" clId="{77297BF3-12F7-4362-B704-5B8FB6ECE6D9}" dt="2025-09-05T05:05:33.421" v="18621" actId="1076"/>
          <ac:grpSpMkLst>
            <pc:docMk/>
            <pc:sldMk cId="734705251" sldId="278"/>
            <ac:grpSpMk id="20" creationId="{46D5CF0B-6001-B7AA-FB86-6BBBF183BE69}"/>
          </ac:grpSpMkLst>
        </pc:grpChg>
        <pc:grpChg chg="add mod">
          <ac:chgData name="희상 김" userId="f59c947e5bf71e0e" providerId="LiveId" clId="{77297BF3-12F7-4362-B704-5B8FB6ECE6D9}" dt="2025-09-05T05:06:33.532" v="18636" actId="14100"/>
          <ac:grpSpMkLst>
            <pc:docMk/>
            <pc:sldMk cId="734705251" sldId="278"/>
            <ac:grpSpMk id="23" creationId="{3923C6D7-4998-31FF-0D9B-4C36E1DF1F20}"/>
          </ac:grpSpMkLst>
        </pc:grpChg>
        <pc:grpChg chg="mod">
          <ac:chgData name="희상 김" userId="f59c947e5bf71e0e" providerId="LiveId" clId="{77297BF3-12F7-4362-B704-5B8FB6ECE6D9}" dt="2025-09-05T05:00:57.604" v="18606" actId="1076"/>
          <ac:grpSpMkLst>
            <pc:docMk/>
            <pc:sldMk cId="734705251" sldId="278"/>
            <ac:grpSpMk id="31" creationId="{3F885802-F296-0C35-4000-FDF7C2255800}"/>
          </ac:grpSpMkLst>
        </pc:grpChg>
        <pc:grpChg chg="add mod">
          <ac:chgData name="희상 김" userId="f59c947e5bf71e0e" providerId="LiveId" clId="{77297BF3-12F7-4362-B704-5B8FB6ECE6D9}" dt="2025-09-05T05:07:06.404" v="18645" actId="1076"/>
          <ac:grpSpMkLst>
            <pc:docMk/>
            <pc:sldMk cId="734705251" sldId="278"/>
            <ac:grpSpMk id="32" creationId="{DA62AACC-8A36-D1DE-CAFA-26797893D59A}"/>
          </ac:grpSpMkLst>
        </pc:grpChg>
        <pc:grpChg chg="add mod">
          <ac:chgData name="희상 김" userId="f59c947e5bf71e0e" providerId="LiveId" clId="{77297BF3-12F7-4362-B704-5B8FB6ECE6D9}" dt="2025-09-05T05:12:38.198" v="19394" actId="1076"/>
          <ac:grpSpMkLst>
            <pc:docMk/>
            <pc:sldMk cId="734705251" sldId="278"/>
            <ac:grpSpMk id="35" creationId="{910BE941-AAB4-2F14-11BC-DC87CEF7385C}"/>
          </ac:grpSpMkLst>
        </pc:grpChg>
        <pc:grpChg chg="add mod">
          <ac:chgData name="희상 김" userId="f59c947e5bf71e0e" providerId="LiveId" clId="{77297BF3-12F7-4362-B704-5B8FB6ECE6D9}" dt="2025-09-05T05:13:05.828" v="19401" actId="1076"/>
          <ac:grpSpMkLst>
            <pc:docMk/>
            <pc:sldMk cId="734705251" sldId="278"/>
            <ac:grpSpMk id="40" creationId="{172778FD-9D0E-25BD-7C9A-2E87507CBB1C}"/>
          </ac:grpSpMkLst>
        </pc:grpChg>
        <pc:graphicFrameChg chg="mod modGraphic">
          <ac:chgData name="희상 김" userId="f59c947e5bf71e0e" providerId="LiveId" clId="{77297BF3-12F7-4362-B704-5B8FB6ECE6D9}" dt="2025-09-05T04:56:14.073" v="18593"/>
          <ac:graphicFrameMkLst>
            <pc:docMk/>
            <pc:sldMk cId="734705251" sldId="278"/>
            <ac:graphicFrameMk id="6" creationId="{5534467B-EE6C-2231-6BE5-7BF78A798CBA}"/>
          </ac:graphicFrameMkLst>
        </pc:graphicFrameChg>
        <pc:graphicFrameChg chg="mod modGraphic">
          <ac:chgData name="희상 김" userId="f59c947e5bf71e0e" providerId="LiveId" clId="{77297BF3-12F7-4362-B704-5B8FB6ECE6D9}" dt="2025-09-05T05:14:54.613" v="20018" actId="20577"/>
          <ac:graphicFrameMkLst>
            <pc:docMk/>
            <pc:sldMk cId="734705251" sldId="278"/>
            <ac:graphicFrameMk id="8" creationId="{D05D006E-EDB8-66C7-2CA2-A1FB71E52DC3}"/>
          </ac:graphicFrameMkLst>
        </pc:graphicFrameChg>
        <pc:picChg chg="add mod ord">
          <ac:chgData name="희상 김" userId="f59c947e5bf71e0e" providerId="LiveId" clId="{77297BF3-12F7-4362-B704-5B8FB6ECE6D9}" dt="2025-09-05T05:12:56.865" v="19400" actId="1076"/>
          <ac:picMkLst>
            <pc:docMk/>
            <pc:sldMk cId="734705251" sldId="278"/>
            <ac:picMk id="3" creationId="{C1CCC023-ABAB-209D-C7A5-34854D902FE6}"/>
          </ac:picMkLst>
        </pc:picChg>
      </pc:sldChg>
      <pc:sldChg chg="add del">
        <pc:chgData name="희상 김" userId="f59c947e5bf71e0e" providerId="LiveId" clId="{77297BF3-12F7-4362-B704-5B8FB6ECE6D9}" dt="2025-09-05T03:48:15.659" v="16401"/>
        <pc:sldMkLst>
          <pc:docMk/>
          <pc:sldMk cId="3799716288" sldId="278"/>
        </pc:sldMkLst>
      </pc:sldChg>
      <pc:sldChg chg="addSp delSp modSp add mod">
        <pc:chgData name="희상 김" userId="f59c947e5bf71e0e" providerId="LiveId" clId="{77297BF3-12F7-4362-B704-5B8FB6ECE6D9}" dt="2025-09-05T05:35:02.188" v="22186" actId="20577"/>
        <pc:sldMkLst>
          <pc:docMk/>
          <pc:sldMk cId="3267449067" sldId="279"/>
        </pc:sldMkLst>
        <pc:spChg chg="mod">
          <ac:chgData name="희상 김" userId="f59c947e5bf71e0e" providerId="LiveId" clId="{77297BF3-12F7-4362-B704-5B8FB6ECE6D9}" dt="2025-09-05T05:24:20.691" v="20101" actId="14100"/>
          <ac:spMkLst>
            <pc:docMk/>
            <pc:sldMk cId="3267449067" sldId="279"/>
            <ac:spMk id="29" creationId="{989B3494-FB65-7560-0C1F-916464B1F3E8}"/>
          </ac:spMkLst>
        </pc:spChg>
        <pc:spChg chg="mod">
          <ac:chgData name="희상 김" userId="f59c947e5bf71e0e" providerId="LiveId" clId="{77297BF3-12F7-4362-B704-5B8FB6ECE6D9}" dt="2025-09-05T05:25:17.019" v="20118" actId="20577"/>
          <ac:spMkLst>
            <pc:docMk/>
            <pc:sldMk cId="3267449067" sldId="279"/>
            <ac:spMk id="30" creationId="{43C352C4-D67D-6AAA-15D2-BB38A55187D7}"/>
          </ac:spMkLst>
        </pc:spChg>
        <pc:spChg chg="mod">
          <ac:chgData name="희상 김" userId="f59c947e5bf71e0e" providerId="LiveId" clId="{77297BF3-12F7-4362-B704-5B8FB6ECE6D9}" dt="2025-09-05T05:23:39.764" v="20090" actId="14100"/>
          <ac:spMkLst>
            <pc:docMk/>
            <pc:sldMk cId="3267449067" sldId="279"/>
            <ac:spMk id="38" creationId="{1706F192-1B01-5BE2-503F-253C6D0E75ED}"/>
          </ac:spMkLst>
        </pc:spChg>
        <pc:spChg chg="mod">
          <ac:chgData name="희상 김" userId="f59c947e5bf71e0e" providerId="LiveId" clId="{77297BF3-12F7-4362-B704-5B8FB6ECE6D9}" dt="2025-09-05T05:24:26.891" v="20104" actId="1076"/>
          <ac:spMkLst>
            <pc:docMk/>
            <pc:sldMk cId="3267449067" sldId="279"/>
            <ac:spMk id="39" creationId="{E8602D59-1DC5-EA44-F95A-5DE9F5CF9FD0}"/>
          </ac:spMkLst>
        </pc:spChg>
        <pc:spChg chg="mod">
          <ac:chgData name="희상 김" userId="f59c947e5bf71e0e" providerId="LiveId" clId="{77297BF3-12F7-4362-B704-5B8FB6ECE6D9}" dt="2025-09-05T05:24:54.987" v="20112" actId="14100"/>
          <ac:spMkLst>
            <pc:docMk/>
            <pc:sldMk cId="3267449067" sldId="279"/>
            <ac:spMk id="44" creationId="{6994E17F-6811-F56C-8A77-9D1DDFFDCD82}"/>
          </ac:spMkLst>
        </pc:spChg>
        <pc:spChg chg="mod">
          <ac:chgData name="희상 김" userId="f59c947e5bf71e0e" providerId="LiveId" clId="{77297BF3-12F7-4362-B704-5B8FB6ECE6D9}" dt="2025-09-05T05:25:19.356" v="20120" actId="20577"/>
          <ac:spMkLst>
            <pc:docMk/>
            <pc:sldMk cId="3267449067" sldId="279"/>
            <ac:spMk id="45" creationId="{E9C3E3D0-93E1-D647-3CC7-0115A3CB1072}"/>
          </ac:spMkLst>
        </pc:spChg>
        <pc:spChg chg="mod">
          <ac:chgData name="희상 김" userId="f59c947e5bf71e0e" providerId="LiveId" clId="{77297BF3-12F7-4362-B704-5B8FB6ECE6D9}" dt="2025-09-05T05:25:11.091" v="20116" actId="14100"/>
          <ac:spMkLst>
            <pc:docMk/>
            <pc:sldMk cId="3267449067" sldId="279"/>
            <ac:spMk id="49" creationId="{907C5C3F-A012-4F02-0B74-9946226638B0}"/>
          </ac:spMkLst>
        </pc:spChg>
        <pc:spChg chg="mod">
          <ac:chgData name="희상 김" userId="f59c947e5bf71e0e" providerId="LiveId" clId="{77297BF3-12F7-4362-B704-5B8FB6ECE6D9}" dt="2025-09-05T05:25:21.864" v="20122" actId="20577"/>
          <ac:spMkLst>
            <pc:docMk/>
            <pc:sldMk cId="3267449067" sldId="279"/>
            <ac:spMk id="50" creationId="{8A640F29-419B-8290-A535-DED2DED074B1}"/>
          </ac:spMkLst>
        </pc:spChg>
        <pc:spChg chg="mod">
          <ac:chgData name="희상 김" userId="f59c947e5bf71e0e" providerId="LiveId" clId="{77297BF3-12F7-4362-B704-5B8FB6ECE6D9}" dt="2025-09-05T05:28:11.044" v="20129" actId="14100"/>
          <ac:spMkLst>
            <pc:docMk/>
            <pc:sldMk cId="3267449067" sldId="279"/>
            <ac:spMk id="55" creationId="{BC92F62A-17DB-A1BB-E4F4-5541B08F4DB3}"/>
          </ac:spMkLst>
        </pc:spChg>
        <pc:spChg chg="mod">
          <ac:chgData name="희상 김" userId="f59c947e5bf71e0e" providerId="LiveId" clId="{77297BF3-12F7-4362-B704-5B8FB6ECE6D9}" dt="2025-09-05T05:28:13.090" v="20131" actId="20577"/>
          <ac:spMkLst>
            <pc:docMk/>
            <pc:sldMk cId="3267449067" sldId="279"/>
            <ac:spMk id="56" creationId="{3267C417-02FB-5470-6D3F-41FFCC19F76D}"/>
          </ac:spMkLst>
        </pc:spChg>
        <pc:grpChg chg="add mod">
          <ac:chgData name="희상 김" userId="f59c947e5bf71e0e" providerId="LiveId" clId="{77297BF3-12F7-4362-B704-5B8FB6ECE6D9}" dt="2025-09-05T05:24:16.517" v="20099" actId="1076"/>
          <ac:grpSpMkLst>
            <pc:docMk/>
            <pc:sldMk cId="3267449067" sldId="279"/>
            <ac:grpSpMk id="28" creationId="{8FD14062-D7C6-5AD6-56F6-683507FB7D24}"/>
          </ac:grpSpMkLst>
        </pc:grpChg>
        <pc:grpChg chg="mod">
          <ac:chgData name="희상 김" userId="f59c947e5bf71e0e" providerId="LiveId" clId="{77297BF3-12F7-4362-B704-5B8FB6ECE6D9}" dt="2025-09-05T05:24:24.014" v="20103" actId="1076"/>
          <ac:grpSpMkLst>
            <pc:docMk/>
            <pc:sldMk cId="3267449067" sldId="279"/>
            <ac:grpSpMk id="31" creationId="{8C2D3F58-FBB0-431F-27B3-0B1EEEE63492}"/>
          </ac:grpSpMkLst>
        </pc:grpChg>
        <pc:grpChg chg="add mod">
          <ac:chgData name="희상 김" userId="f59c947e5bf71e0e" providerId="LiveId" clId="{77297BF3-12F7-4362-B704-5B8FB6ECE6D9}" dt="2025-09-05T05:24:51.596" v="20111" actId="14100"/>
          <ac:grpSpMkLst>
            <pc:docMk/>
            <pc:sldMk cId="3267449067" sldId="279"/>
            <ac:grpSpMk id="43" creationId="{FADB3CF6-0741-D16A-D00C-3466576B0AFD}"/>
          </ac:grpSpMkLst>
        </pc:grpChg>
        <pc:grpChg chg="add mod">
          <ac:chgData name="희상 김" userId="f59c947e5bf71e0e" providerId="LiveId" clId="{77297BF3-12F7-4362-B704-5B8FB6ECE6D9}" dt="2025-09-05T05:25:08.453" v="20115" actId="1076"/>
          <ac:grpSpMkLst>
            <pc:docMk/>
            <pc:sldMk cId="3267449067" sldId="279"/>
            <ac:grpSpMk id="48" creationId="{5C529AE9-EF5D-3027-6186-C81045538E04}"/>
          </ac:grpSpMkLst>
        </pc:grpChg>
        <pc:grpChg chg="add mod">
          <ac:chgData name="희상 김" userId="f59c947e5bf71e0e" providerId="LiveId" clId="{77297BF3-12F7-4362-B704-5B8FB6ECE6D9}" dt="2025-09-05T05:28:06.450" v="20128" actId="1036"/>
          <ac:grpSpMkLst>
            <pc:docMk/>
            <pc:sldMk cId="3267449067" sldId="279"/>
            <ac:grpSpMk id="54" creationId="{EA096048-C1BE-B618-5DBB-072C89DBECF1}"/>
          </ac:grpSpMkLst>
        </pc:grpChg>
        <pc:graphicFrameChg chg="mod modGraphic">
          <ac:chgData name="희상 김" userId="f59c947e5bf71e0e" providerId="LiveId" clId="{77297BF3-12F7-4362-B704-5B8FB6ECE6D9}" dt="2025-09-05T05:35:02.188" v="22186" actId="20577"/>
          <ac:graphicFrameMkLst>
            <pc:docMk/>
            <pc:sldMk cId="3267449067" sldId="279"/>
            <ac:graphicFrameMk id="6" creationId="{59072ED4-D59A-F62D-364A-39E5358725E4}"/>
          </ac:graphicFrameMkLst>
        </pc:graphicFrameChg>
        <pc:graphicFrameChg chg="mod modGraphic">
          <ac:chgData name="희상 김" userId="f59c947e5bf71e0e" providerId="LiveId" clId="{77297BF3-12F7-4362-B704-5B8FB6ECE6D9}" dt="2025-09-05T05:34:17.711" v="22175" actId="20577"/>
          <ac:graphicFrameMkLst>
            <pc:docMk/>
            <pc:sldMk cId="3267449067" sldId="279"/>
            <ac:graphicFrameMk id="8" creationId="{2798197E-7A34-D2D5-28E5-E09EDFCB0D11}"/>
          </ac:graphicFrameMkLst>
        </pc:graphicFrameChg>
        <pc:picChg chg="add mod ord">
          <ac:chgData name="희상 김" userId="f59c947e5bf71e0e" providerId="LiveId" clId="{77297BF3-12F7-4362-B704-5B8FB6ECE6D9}" dt="2025-09-05T05:23:08.403" v="20080" actId="1076"/>
          <ac:picMkLst>
            <pc:docMk/>
            <pc:sldMk cId="3267449067" sldId="279"/>
            <ac:picMk id="9" creationId="{113DA78C-E6CD-0A0D-097A-A12AEF2A17A7}"/>
          </ac:picMkLst>
        </pc:picChg>
        <pc:picChg chg="add del mod ord">
          <ac:chgData name="희상 김" userId="f59c947e5bf71e0e" providerId="LiveId" clId="{77297BF3-12F7-4362-B704-5B8FB6ECE6D9}" dt="2025-09-05T05:23:30.164" v="20086" actId="478"/>
          <ac:picMkLst>
            <pc:docMk/>
            <pc:sldMk cId="3267449067" sldId="279"/>
            <ac:picMk id="14" creationId="{7F428831-67CB-1403-6407-58EF175346B4}"/>
          </ac:picMkLst>
        </pc:picChg>
        <pc:picChg chg="add mod">
          <ac:chgData name="희상 김" userId="f59c947e5bf71e0e" providerId="LiveId" clId="{77297BF3-12F7-4362-B704-5B8FB6ECE6D9}" dt="2025-09-05T05:22:57.843" v="20078" actId="1076"/>
          <ac:picMkLst>
            <pc:docMk/>
            <pc:sldMk cId="3267449067" sldId="279"/>
            <ac:picMk id="16" creationId="{3FA0229C-5EC4-4EC5-204B-2DEBCF0B72A5}"/>
          </ac:picMkLst>
        </pc:picChg>
        <pc:picChg chg="add mod">
          <ac:chgData name="희상 김" userId="f59c947e5bf71e0e" providerId="LiveId" clId="{77297BF3-12F7-4362-B704-5B8FB6ECE6D9}" dt="2025-09-05T05:23:58.660" v="20095" actId="1076"/>
          <ac:picMkLst>
            <pc:docMk/>
            <pc:sldMk cId="3267449067" sldId="279"/>
            <ac:picMk id="18" creationId="{3A4F2D0B-B02E-D826-1719-79D4C7718B1A}"/>
          </ac:picMkLst>
        </pc:picChg>
        <pc:picChg chg="add mod">
          <ac:chgData name="희상 김" userId="f59c947e5bf71e0e" providerId="LiveId" clId="{77297BF3-12F7-4362-B704-5B8FB6ECE6D9}" dt="2025-09-05T05:23:56.052" v="20094" actId="1076"/>
          <ac:picMkLst>
            <pc:docMk/>
            <pc:sldMk cId="3267449067" sldId="279"/>
            <ac:picMk id="26" creationId="{EDE15811-E763-806D-CEEE-EC66974D0442}"/>
          </ac:picMkLst>
        </pc:picChg>
      </pc:sldChg>
      <pc:sldChg chg="addSp delSp modSp add mod">
        <pc:chgData name="희상 김" userId="f59c947e5bf71e0e" providerId="LiveId" clId="{77297BF3-12F7-4362-B704-5B8FB6ECE6D9}" dt="2025-09-05T06:03:21.092" v="24975"/>
        <pc:sldMkLst>
          <pc:docMk/>
          <pc:sldMk cId="3244328355" sldId="280"/>
        </pc:sldMkLst>
        <pc:spChg chg="mod">
          <ac:chgData name="희상 김" userId="f59c947e5bf71e0e" providerId="LiveId" clId="{77297BF3-12F7-4362-B704-5B8FB6ECE6D9}" dt="2025-09-05T05:41:21.899" v="22867" actId="571"/>
          <ac:spMkLst>
            <pc:docMk/>
            <pc:sldMk cId="3244328355" sldId="280"/>
            <ac:spMk id="5" creationId="{C509E562-1417-E534-9EE6-67B91DE23407}"/>
          </ac:spMkLst>
        </pc:spChg>
        <pc:spChg chg="mod">
          <ac:chgData name="희상 김" userId="f59c947e5bf71e0e" providerId="LiveId" clId="{77297BF3-12F7-4362-B704-5B8FB6ECE6D9}" dt="2025-09-05T05:41:31.541" v="22873" actId="20577"/>
          <ac:spMkLst>
            <pc:docMk/>
            <pc:sldMk cId="3244328355" sldId="280"/>
            <ac:spMk id="7" creationId="{6AA55A81-662F-7F31-A0B6-899C022C148A}"/>
          </ac:spMkLst>
        </pc:spChg>
        <pc:spChg chg="mod">
          <ac:chgData name="희상 김" userId="f59c947e5bf71e0e" providerId="LiveId" clId="{77297BF3-12F7-4362-B704-5B8FB6ECE6D9}" dt="2025-09-05T05:41:42.804" v="22880" actId="14100"/>
          <ac:spMkLst>
            <pc:docMk/>
            <pc:sldMk cId="3244328355" sldId="280"/>
            <ac:spMk id="11" creationId="{D43171C4-4A90-489A-E1C3-2C5BABFC5F69}"/>
          </ac:spMkLst>
        </pc:spChg>
        <pc:spChg chg="mod">
          <ac:chgData name="희상 김" userId="f59c947e5bf71e0e" providerId="LiveId" clId="{77297BF3-12F7-4362-B704-5B8FB6ECE6D9}" dt="2025-09-05T05:41:35.665" v="22877" actId="1036"/>
          <ac:spMkLst>
            <pc:docMk/>
            <pc:sldMk cId="3244328355" sldId="280"/>
            <ac:spMk id="12" creationId="{EDCC2246-24DD-113C-0076-F69450C26920}"/>
          </ac:spMkLst>
        </pc:spChg>
        <pc:spChg chg="mod">
          <ac:chgData name="희상 김" userId="f59c947e5bf71e0e" providerId="LiveId" clId="{77297BF3-12F7-4362-B704-5B8FB6ECE6D9}" dt="2025-09-05T05:41:46.267" v="22881" actId="14100"/>
          <ac:spMkLst>
            <pc:docMk/>
            <pc:sldMk cId="3244328355" sldId="280"/>
            <ac:spMk id="20" creationId="{73F2E85D-4280-4749-AE9D-30283A2653B0}"/>
          </ac:spMkLst>
        </pc:spChg>
        <pc:spChg chg="mod">
          <ac:chgData name="희상 김" userId="f59c947e5bf71e0e" providerId="LiveId" clId="{77297BF3-12F7-4362-B704-5B8FB6ECE6D9}" dt="2025-09-05T05:41:38.200" v="22879" actId="20577"/>
          <ac:spMkLst>
            <pc:docMk/>
            <pc:sldMk cId="3244328355" sldId="280"/>
            <ac:spMk id="21" creationId="{F66D07C5-FB3C-9689-AF13-84F2175CAAF9}"/>
          </ac:spMkLst>
        </pc:spChg>
        <pc:spChg chg="mod">
          <ac:chgData name="희상 김" userId="f59c947e5bf71e0e" providerId="LiveId" clId="{77297BF3-12F7-4362-B704-5B8FB6ECE6D9}" dt="2025-09-05T05:42:10.116" v="22887" actId="1076"/>
          <ac:spMkLst>
            <pc:docMk/>
            <pc:sldMk cId="3244328355" sldId="280"/>
            <ac:spMk id="23" creationId="{E942CA4B-4DC7-7A6F-84F6-C60F31003CBA}"/>
          </ac:spMkLst>
        </pc:spChg>
        <pc:spChg chg="mod">
          <ac:chgData name="희상 김" userId="f59c947e5bf71e0e" providerId="LiveId" clId="{77297BF3-12F7-4362-B704-5B8FB6ECE6D9}" dt="2025-09-05T05:42:17.856" v="22891" actId="20577"/>
          <ac:spMkLst>
            <pc:docMk/>
            <pc:sldMk cId="3244328355" sldId="280"/>
            <ac:spMk id="24" creationId="{31D414E0-A829-9857-6AFD-6EC41C72F718}"/>
          </ac:spMkLst>
        </pc:spChg>
        <pc:spChg chg="mod">
          <ac:chgData name="희상 김" userId="f59c947e5bf71e0e" providerId="LiveId" clId="{77297BF3-12F7-4362-B704-5B8FB6ECE6D9}" dt="2025-09-05T05:54:21.891" v="22929" actId="14100"/>
          <ac:spMkLst>
            <pc:docMk/>
            <pc:sldMk cId="3244328355" sldId="280"/>
            <ac:spMk id="34" creationId="{CAB58882-E11F-9291-2BE8-207F75F03F9C}"/>
          </ac:spMkLst>
        </pc:spChg>
        <pc:spChg chg="mod">
          <ac:chgData name="희상 김" userId="f59c947e5bf71e0e" providerId="LiveId" clId="{77297BF3-12F7-4362-B704-5B8FB6ECE6D9}" dt="2025-09-05T05:54:35.139" v="22933" actId="20577"/>
          <ac:spMkLst>
            <pc:docMk/>
            <pc:sldMk cId="3244328355" sldId="280"/>
            <ac:spMk id="35" creationId="{4509B93C-6573-CAFF-F2D9-DA849AD51BD8}"/>
          </ac:spMkLst>
        </pc:spChg>
        <pc:spChg chg="mod">
          <ac:chgData name="희상 김" userId="f59c947e5bf71e0e" providerId="LiveId" clId="{77297BF3-12F7-4362-B704-5B8FB6ECE6D9}" dt="2025-09-05T05:54:49.867" v="22936" actId="14100"/>
          <ac:spMkLst>
            <pc:docMk/>
            <pc:sldMk cId="3244328355" sldId="280"/>
            <ac:spMk id="37" creationId="{A0F19F69-466E-D087-4C80-ECB8A2D8E5AC}"/>
          </ac:spMkLst>
        </pc:spChg>
        <pc:spChg chg="mod">
          <ac:chgData name="희상 김" userId="f59c947e5bf71e0e" providerId="LiveId" clId="{77297BF3-12F7-4362-B704-5B8FB6ECE6D9}" dt="2025-09-05T05:40:52.179" v="22858" actId="14100"/>
          <ac:spMkLst>
            <pc:docMk/>
            <pc:sldMk cId="3244328355" sldId="280"/>
            <ac:spMk id="38" creationId="{4B05F897-9453-9A01-ABF9-193DE39A90ED}"/>
          </ac:spMkLst>
        </pc:spChg>
        <pc:spChg chg="mod">
          <ac:chgData name="희상 김" userId="f59c947e5bf71e0e" providerId="LiveId" clId="{77297BF3-12F7-4362-B704-5B8FB6ECE6D9}" dt="2025-09-05T05:42:20.764" v="22893" actId="20577"/>
          <ac:spMkLst>
            <pc:docMk/>
            <pc:sldMk cId="3244328355" sldId="280"/>
            <ac:spMk id="39" creationId="{B3751BB9-AD50-B802-CC58-99EEF10095B3}"/>
          </ac:spMkLst>
        </pc:spChg>
        <pc:spChg chg="mod">
          <ac:chgData name="희상 김" userId="f59c947e5bf71e0e" providerId="LiveId" clId="{77297BF3-12F7-4362-B704-5B8FB6ECE6D9}" dt="2025-09-05T05:56:17.371" v="22960" actId="20577"/>
          <ac:spMkLst>
            <pc:docMk/>
            <pc:sldMk cId="3244328355" sldId="280"/>
            <ac:spMk id="40" creationId="{5758557C-39A7-3F61-29F7-6CC64D2FE691}"/>
          </ac:spMkLst>
        </pc:spChg>
        <pc:spChg chg="mod">
          <ac:chgData name="희상 김" userId="f59c947e5bf71e0e" providerId="LiveId" clId="{77297BF3-12F7-4362-B704-5B8FB6ECE6D9}" dt="2025-09-05T05:41:17.185" v="22866" actId="1076"/>
          <ac:spMkLst>
            <pc:docMk/>
            <pc:sldMk cId="3244328355" sldId="280"/>
            <ac:spMk id="97" creationId="{BF1B08DA-B321-F10D-A303-EDF2E6C77AF9}"/>
          </ac:spMkLst>
        </pc:spChg>
        <pc:spChg chg="mod">
          <ac:chgData name="희상 김" userId="f59c947e5bf71e0e" providerId="LiveId" clId="{77297BF3-12F7-4362-B704-5B8FB6ECE6D9}" dt="2025-09-05T05:56:10.850" v="22956" actId="14100"/>
          <ac:spMkLst>
            <pc:docMk/>
            <pc:sldMk cId="3244328355" sldId="280"/>
            <ac:spMk id="103" creationId="{64DEDBCF-9984-D34D-7ADE-4DE5E6D5351E}"/>
          </ac:spMkLst>
        </pc:spChg>
        <pc:spChg chg="mod">
          <ac:chgData name="희상 김" userId="f59c947e5bf71e0e" providerId="LiveId" clId="{77297BF3-12F7-4362-B704-5B8FB6ECE6D9}" dt="2025-09-05T05:56:12.901" v="22958" actId="20577"/>
          <ac:spMkLst>
            <pc:docMk/>
            <pc:sldMk cId="3244328355" sldId="280"/>
            <ac:spMk id="104" creationId="{E436BD9D-990B-7F9E-515C-D9104CA193C5}"/>
          </ac:spMkLst>
        </pc:spChg>
        <pc:spChg chg="mod">
          <ac:chgData name="희상 김" userId="f59c947e5bf71e0e" providerId="LiveId" clId="{77297BF3-12F7-4362-B704-5B8FB6ECE6D9}" dt="2025-09-05T05:55:52.979" v="22952" actId="14100"/>
          <ac:spMkLst>
            <pc:docMk/>
            <pc:sldMk cId="3244328355" sldId="280"/>
            <ac:spMk id="106" creationId="{43FED87C-DFD4-59E6-7A08-ECB340D17E62}"/>
          </ac:spMkLst>
        </pc:spChg>
        <pc:spChg chg="mod">
          <ac:chgData name="희상 김" userId="f59c947e5bf71e0e" providerId="LiveId" clId="{77297BF3-12F7-4362-B704-5B8FB6ECE6D9}" dt="2025-09-05T05:55:56.340" v="22954" actId="20577"/>
          <ac:spMkLst>
            <pc:docMk/>
            <pc:sldMk cId="3244328355" sldId="280"/>
            <ac:spMk id="107" creationId="{9923A4F3-A5BD-E9AC-09C2-845B29DB7C72}"/>
          </ac:spMkLst>
        </pc:spChg>
        <pc:grpChg chg="add mod">
          <ac:chgData name="희상 김" userId="f59c947e5bf71e0e" providerId="LiveId" clId="{77297BF3-12F7-4362-B704-5B8FB6ECE6D9}" dt="2025-09-05T05:48:42.300" v="22909" actId="1076"/>
          <ac:grpSpMkLst>
            <pc:docMk/>
            <pc:sldMk cId="3244328355" sldId="280"/>
            <ac:grpSpMk id="4" creationId="{8580A7EC-9619-6B5E-0F63-A2B50D27E4A6}"/>
          </ac:grpSpMkLst>
        </pc:grpChg>
        <pc:grpChg chg="add mod">
          <ac:chgData name="희상 김" userId="f59c947e5bf71e0e" providerId="LiveId" clId="{77297BF3-12F7-4362-B704-5B8FB6ECE6D9}" dt="2025-09-05T05:48:42.300" v="22909" actId="1076"/>
          <ac:grpSpMkLst>
            <pc:docMk/>
            <pc:sldMk cId="3244328355" sldId="280"/>
            <ac:grpSpMk id="10" creationId="{58E267C1-966B-A6E2-E39A-80703DA675FC}"/>
          </ac:grpSpMkLst>
        </pc:grpChg>
        <pc:grpChg chg="add mod">
          <ac:chgData name="희상 김" userId="f59c947e5bf71e0e" providerId="LiveId" clId="{77297BF3-12F7-4362-B704-5B8FB6ECE6D9}" dt="2025-09-05T05:48:42.300" v="22909" actId="1076"/>
          <ac:grpSpMkLst>
            <pc:docMk/>
            <pc:sldMk cId="3244328355" sldId="280"/>
            <ac:grpSpMk id="13" creationId="{44E8672D-666A-C7B0-72B5-1E97FB737D56}"/>
          </ac:grpSpMkLst>
        </pc:grpChg>
        <pc:grpChg chg="add mod">
          <ac:chgData name="희상 김" userId="f59c947e5bf71e0e" providerId="LiveId" clId="{77297BF3-12F7-4362-B704-5B8FB6ECE6D9}" dt="2025-09-05T05:48:42.300" v="22909" actId="1076"/>
          <ac:grpSpMkLst>
            <pc:docMk/>
            <pc:sldMk cId="3244328355" sldId="280"/>
            <ac:grpSpMk id="22" creationId="{20DB548C-FF67-3DCC-460B-4AD406DF57D4}"/>
          </ac:grpSpMkLst>
        </pc:grpChg>
        <pc:grpChg chg="mod">
          <ac:chgData name="희상 김" userId="f59c947e5bf71e0e" providerId="LiveId" clId="{77297BF3-12F7-4362-B704-5B8FB6ECE6D9}" dt="2025-09-05T05:48:42.300" v="22909" actId="1076"/>
          <ac:grpSpMkLst>
            <pc:docMk/>
            <pc:sldMk cId="3244328355" sldId="280"/>
            <ac:grpSpMk id="31" creationId="{1CD758A1-115A-E962-2BCD-C2EE5822804A}"/>
          </ac:grpSpMkLst>
        </pc:grpChg>
        <pc:grpChg chg="add mod">
          <ac:chgData name="희상 김" userId="f59c947e5bf71e0e" providerId="LiveId" clId="{77297BF3-12F7-4362-B704-5B8FB6ECE6D9}" dt="2025-09-05T05:54:17.508" v="22928" actId="1076"/>
          <ac:grpSpMkLst>
            <pc:docMk/>
            <pc:sldMk cId="3244328355" sldId="280"/>
            <ac:grpSpMk id="33" creationId="{699E63E8-0DAF-21C4-FE43-A78477D73A1C}"/>
          </ac:grpSpMkLst>
        </pc:grpChg>
        <pc:grpChg chg="add mod">
          <ac:chgData name="희상 김" userId="f59c947e5bf71e0e" providerId="LiveId" clId="{77297BF3-12F7-4362-B704-5B8FB6ECE6D9}" dt="2025-09-05T05:54:46.493" v="22935" actId="1076"/>
          <ac:grpSpMkLst>
            <pc:docMk/>
            <pc:sldMk cId="3244328355" sldId="280"/>
            <ac:grpSpMk id="36" creationId="{73B8299F-509E-6FFE-4251-7544513A162A}"/>
          </ac:grpSpMkLst>
        </pc:grpChg>
        <pc:grpChg chg="mod">
          <ac:chgData name="희상 김" userId="f59c947e5bf71e0e" providerId="LiveId" clId="{77297BF3-12F7-4362-B704-5B8FB6ECE6D9}" dt="2025-09-05T05:48:42.300" v="22909" actId="1076"/>
          <ac:grpSpMkLst>
            <pc:docMk/>
            <pc:sldMk cId="3244328355" sldId="280"/>
            <ac:grpSpMk id="96" creationId="{AE8E3D1F-1930-5924-4267-74D170A4E3B1}"/>
          </ac:grpSpMkLst>
        </pc:grpChg>
        <pc:grpChg chg="add del mod ord">
          <ac:chgData name="희상 김" userId="f59c947e5bf71e0e" providerId="LiveId" clId="{77297BF3-12F7-4362-B704-5B8FB6ECE6D9}" dt="2025-09-05T05:56:07.723" v="22955" actId="1076"/>
          <ac:grpSpMkLst>
            <pc:docMk/>
            <pc:sldMk cId="3244328355" sldId="280"/>
            <ac:grpSpMk id="102" creationId="{641856ED-6441-013B-4D17-49F0CD26B7A8}"/>
          </ac:grpSpMkLst>
        </pc:grpChg>
        <pc:grpChg chg="add del mod ord">
          <ac:chgData name="희상 김" userId="f59c947e5bf71e0e" providerId="LiveId" clId="{77297BF3-12F7-4362-B704-5B8FB6ECE6D9}" dt="2025-09-05T05:55:46.458" v="22951" actId="14100"/>
          <ac:grpSpMkLst>
            <pc:docMk/>
            <pc:sldMk cId="3244328355" sldId="280"/>
            <ac:grpSpMk id="105" creationId="{14D5D3B0-F58C-C07C-89DC-172E8FD33F0D}"/>
          </ac:grpSpMkLst>
        </pc:grpChg>
        <pc:graphicFrameChg chg="mod modGraphic">
          <ac:chgData name="희상 김" userId="f59c947e5bf71e0e" providerId="LiveId" clId="{77297BF3-12F7-4362-B704-5B8FB6ECE6D9}" dt="2025-09-05T05:35:43.818" v="22205"/>
          <ac:graphicFrameMkLst>
            <pc:docMk/>
            <pc:sldMk cId="3244328355" sldId="280"/>
            <ac:graphicFrameMk id="6" creationId="{7C75B2E0-A59B-0289-F85B-15606CDD5288}"/>
          </ac:graphicFrameMkLst>
        </pc:graphicFrameChg>
        <pc:graphicFrameChg chg="mod modGraphic">
          <ac:chgData name="희상 김" userId="f59c947e5bf71e0e" providerId="LiveId" clId="{77297BF3-12F7-4362-B704-5B8FB6ECE6D9}" dt="2025-09-05T06:03:21.092" v="24975"/>
          <ac:graphicFrameMkLst>
            <pc:docMk/>
            <pc:sldMk cId="3244328355" sldId="280"/>
            <ac:graphicFrameMk id="8" creationId="{DA6CE9F4-8C23-7EB9-8538-681C2F99F0B8}"/>
          </ac:graphicFrameMkLst>
        </pc:graphicFrameChg>
        <pc:picChg chg="add mod ord">
          <ac:chgData name="희상 김" userId="f59c947e5bf71e0e" providerId="LiveId" clId="{77297BF3-12F7-4362-B704-5B8FB6ECE6D9}" dt="2025-09-05T05:48:42.300" v="22909" actId="1076"/>
          <ac:picMkLst>
            <pc:docMk/>
            <pc:sldMk cId="3244328355" sldId="280"/>
            <ac:picMk id="3" creationId="{920AA36F-8A21-B779-70F7-18F9D4B580AF}"/>
          </ac:picMkLst>
        </pc:picChg>
        <pc:picChg chg="add mod">
          <ac:chgData name="희상 김" userId="f59c947e5bf71e0e" providerId="LiveId" clId="{77297BF3-12F7-4362-B704-5B8FB6ECE6D9}" dt="2025-09-05T05:54:54.099" v="22937" actId="1035"/>
          <ac:picMkLst>
            <pc:docMk/>
            <pc:sldMk cId="3244328355" sldId="280"/>
            <ac:picMk id="26" creationId="{78063D71-8408-1CB8-2A00-AE9F7108DEC3}"/>
          </ac:picMkLst>
        </pc:picChg>
        <pc:picChg chg="add mod">
          <ac:chgData name="희상 김" userId="f59c947e5bf71e0e" providerId="LiveId" clId="{77297BF3-12F7-4362-B704-5B8FB6ECE6D9}" dt="2025-09-05T05:54:56.648" v="22938" actId="1035"/>
          <ac:picMkLst>
            <pc:docMk/>
            <pc:sldMk cId="3244328355" sldId="280"/>
            <ac:picMk id="28" creationId="{859432DB-C09B-B3CF-EF94-590E60911E9F}"/>
          </ac:picMkLst>
        </pc:picChg>
        <pc:picChg chg="add mod">
          <ac:chgData name="희상 김" userId="f59c947e5bf71e0e" providerId="LiveId" clId="{77297BF3-12F7-4362-B704-5B8FB6ECE6D9}" dt="2025-09-05T05:54:30.941" v="22931" actId="692"/>
          <ac:picMkLst>
            <pc:docMk/>
            <pc:sldMk cId="3244328355" sldId="280"/>
            <ac:picMk id="32" creationId="{B895BB37-C431-85E6-FE87-96D0A2C6AA36}"/>
          </ac:picMkLst>
        </pc:picChg>
      </pc:sldChg>
      <pc:sldChg chg="addSp delSp modSp add mod">
        <pc:chgData name="희상 김" userId="f59c947e5bf71e0e" providerId="LiveId" clId="{77297BF3-12F7-4362-B704-5B8FB6ECE6D9}" dt="2025-09-05T06:56:08.896" v="27275"/>
        <pc:sldMkLst>
          <pc:docMk/>
          <pc:sldMk cId="2089011535" sldId="281"/>
        </pc:sldMkLst>
        <pc:spChg chg="mod">
          <ac:chgData name="희상 김" userId="f59c947e5bf71e0e" providerId="LiveId" clId="{77297BF3-12F7-4362-B704-5B8FB6ECE6D9}" dt="2025-09-05T06:45:54.786" v="25547" actId="14100"/>
          <ac:spMkLst>
            <pc:docMk/>
            <pc:sldMk cId="2089011535" sldId="281"/>
            <ac:spMk id="15" creationId="{CE84AC21-8AB1-1D99-05A4-EA34DF509E2E}"/>
          </ac:spMkLst>
        </pc:spChg>
        <pc:spChg chg="mod">
          <ac:chgData name="희상 김" userId="f59c947e5bf71e0e" providerId="LiveId" clId="{77297BF3-12F7-4362-B704-5B8FB6ECE6D9}" dt="2025-09-05T06:45:45.086" v="25545"/>
          <ac:spMkLst>
            <pc:docMk/>
            <pc:sldMk cId="2089011535" sldId="281"/>
            <ac:spMk id="16" creationId="{7BC762E9-EAD4-C0C3-59A3-DA20AF452D41}"/>
          </ac:spMkLst>
        </pc:spChg>
        <pc:spChg chg="mod">
          <ac:chgData name="희상 김" userId="f59c947e5bf71e0e" providerId="LiveId" clId="{77297BF3-12F7-4362-B704-5B8FB6ECE6D9}" dt="2025-09-05T06:46:06.619" v="25550"/>
          <ac:spMkLst>
            <pc:docMk/>
            <pc:sldMk cId="2089011535" sldId="281"/>
            <ac:spMk id="18" creationId="{FB43E97A-B8E5-FF83-A77B-9E430A154058}"/>
          </ac:spMkLst>
        </pc:spChg>
        <pc:spChg chg="mod">
          <ac:chgData name="희상 김" userId="f59c947e5bf71e0e" providerId="LiveId" clId="{77297BF3-12F7-4362-B704-5B8FB6ECE6D9}" dt="2025-09-05T06:46:33.890" v="25560" actId="1076"/>
          <ac:spMkLst>
            <pc:docMk/>
            <pc:sldMk cId="2089011535" sldId="281"/>
            <ac:spMk id="19" creationId="{82398536-D196-ECA8-E1E7-06723A85368D}"/>
          </ac:spMkLst>
        </pc:spChg>
        <pc:spChg chg="mod">
          <ac:chgData name="희상 김" userId="f59c947e5bf71e0e" providerId="LiveId" clId="{77297BF3-12F7-4362-B704-5B8FB6ECE6D9}" dt="2025-09-05T06:46:48.442" v="25565" actId="14100"/>
          <ac:spMkLst>
            <pc:docMk/>
            <pc:sldMk cId="2089011535" sldId="281"/>
            <ac:spMk id="27" creationId="{ACC9535F-4746-CB39-A2C3-F42CF187220D}"/>
          </ac:spMkLst>
        </pc:spChg>
        <pc:spChg chg="mod">
          <ac:chgData name="희상 김" userId="f59c947e5bf71e0e" providerId="LiveId" clId="{77297BF3-12F7-4362-B704-5B8FB6ECE6D9}" dt="2025-09-05T06:47:10.942" v="25571" actId="20577"/>
          <ac:spMkLst>
            <pc:docMk/>
            <pc:sldMk cId="2089011535" sldId="281"/>
            <ac:spMk id="29" creationId="{D3A7A555-B699-9F04-957D-2B6347211C0B}"/>
          </ac:spMkLst>
        </pc:spChg>
        <pc:spChg chg="mod">
          <ac:chgData name="희상 김" userId="f59c947e5bf71e0e" providerId="LiveId" clId="{77297BF3-12F7-4362-B704-5B8FB6ECE6D9}" dt="2025-09-05T06:12:02.178" v="25072" actId="14100"/>
          <ac:spMkLst>
            <pc:docMk/>
            <pc:sldMk cId="2089011535" sldId="281"/>
            <ac:spMk id="38" creationId="{AA6B8EB3-0972-6589-A70E-FDC4652D5246}"/>
          </ac:spMkLst>
        </pc:spChg>
        <pc:spChg chg="mod">
          <ac:chgData name="희상 김" userId="f59c947e5bf71e0e" providerId="LiveId" clId="{77297BF3-12F7-4362-B704-5B8FB6ECE6D9}" dt="2025-09-05T06:47:06.866" v="25569" actId="14100"/>
          <ac:spMkLst>
            <pc:docMk/>
            <pc:sldMk cId="2089011535" sldId="281"/>
            <ac:spMk id="41" creationId="{5C5AE779-09A8-DB71-B13A-323EB70BF274}"/>
          </ac:spMkLst>
        </pc:spChg>
        <pc:spChg chg="mod">
          <ac:chgData name="희상 김" userId="f59c947e5bf71e0e" providerId="LiveId" clId="{77297BF3-12F7-4362-B704-5B8FB6ECE6D9}" dt="2025-09-05T06:47:12.937" v="25573" actId="20577"/>
          <ac:spMkLst>
            <pc:docMk/>
            <pc:sldMk cId="2089011535" sldId="281"/>
            <ac:spMk id="42" creationId="{F0DE5730-EF80-F0B0-25FA-CF03E79377EF}"/>
          </ac:spMkLst>
        </pc:spChg>
        <pc:spChg chg="mod">
          <ac:chgData name="희상 김" userId="f59c947e5bf71e0e" providerId="LiveId" clId="{77297BF3-12F7-4362-B704-5B8FB6ECE6D9}" dt="2025-09-05T06:47:38.642" v="25578" actId="14100"/>
          <ac:spMkLst>
            <pc:docMk/>
            <pc:sldMk cId="2089011535" sldId="281"/>
            <ac:spMk id="44" creationId="{438443FE-9436-555C-5FF2-D5A6D25E886A}"/>
          </ac:spMkLst>
        </pc:spChg>
        <pc:spChg chg="mod">
          <ac:chgData name="희상 김" userId="f59c947e5bf71e0e" providerId="LiveId" clId="{77297BF3-12F7-4362-B704-5B8FB6ECE6D9}" dt="2025-09-05T06:47:27.305" v="25574"/>
          <ac:spMkLst>
            <pc:docMk/>
            <pc:sldMk cId="2089011535" sldId="281"/>
            <ac:spMk id="45" creationId="{9F14C222-CE87-7014-E724-5C0DDA5BBDA9}"/>
          </ac:spMkLst>
        </pc:spChg>
        <pc:spChg chg="mod">
          <ac:chgData name="희상 김" userId="f59c947e5bf71e0e" providerId="LiveId" clId="{77297BF3-12F7-4362-B704-5B8FB6ECE6D9}" dt="2025-09-05T06:47:43.682" v="25580"/>
          <ac:spMkLst>
            <pc:docMk/>
            <pc:sldMk cId="2089011535" sldId="281"/>
            <ac:spMk id="48" creationId="{6E7B51F3-C03B-6355-3B0E-D4B584C34802}"/>
          </ac:spMkLst>
        </pc:spChg>
        <pc:spChg chg="mod">
          <ac:chgData name="희상 김" userId="f59c947e5bf71e0e" providerId="LiveId" clId="{77297BF3-12F7-4362-B704-5B8FB6ECE6D9}" dt="2025-09-05T06:48:01.778" v="25583" actId="20577"/>
          <ac:spMkLst>
            <pc:docMk/>
            <pc:sldMk cId="2089011535" sldId="281"/>
            <ac:spMk id="49" creationId="{64D7C6F4-76CE-0479-FD14-A5FDAB77D1B2}"/>
          </ac:spMkLst>
        </pc:spChg>
        <pc:spChg chg="mod">
          <ac:chgData name="희상 김" userId="f59c947e5bf71e0e" providerId="LiveId" clId="{77297BF3-12F7-4362-B704-5B8FB6ECE6D9}" dt="2025-09-05T06:51:31.106" v="26560" actId="14100"/>
          <ac:spMkLst>
            <pc:docMk/>
            <pc:sldMk cId="2089011535" sldId="281"/>
            <ac:spMk id="54" creationId="{6F8E9193-1AB9-D012-4EDD-4719A6FC4D75}"/>
          </ac:spMkLst>
        </pc:spChg>
        <pc:spChg chg="mod">
          <ac:chgData name="희상 김" userId="f59c947e5bf71e0e" providerId="LiveId" clId="{77297BF3-12F7-4362-B704-5B8FB6ECE6D9}" dt="2025-09-05T06:52:13.526" v="26579" actId="20577"/>
          <ac:spMkLst>
            <pc:docMk/>
            <pc:sldMk cId="2089011535" sldId="281"/>
            <ac:spMk id="55" creationId="{4E151946-CCD0-EE74-46C9-4EA59A525D32}"/>
          </ac:spMkLst>
        </pc:spChg>
        <pc:spChg chg="mod">
          <ac:chgData name="희상 김" userId="f59c947e5bf71e0e" providerId="LiveId" clId="{77297BF3-12F7-4362-B704-5B8FB6ECE6D9}" dt="2025-09-05T06:51:45.761" v="26567" actId="14100"/>
          <ac:spMkLst>
            <pc:docMk/>
            <pc:sldMk cId="2089011535" sldId="281"/>
            <ac:spMk id="57" creationId="{4A7E8CF4-E606-168A-A593-A96680DEF633}"/>
          </ac:spMkLst>
        </pc:spChg>
        <pc:spChg chg="mod">
          <ac:chgData name="희상 김" userId="f59c947e5bf71e0e" providerId="LiveId" clId="{77297BF3-12F7-4362-B704-5B8FB6ECE6D9}" dt="2025-09-05T06:51:34.012" v="26561"/>
          <ac:spMkLst>
            <pc:docMk/>
            <pc:sldMk cId="2089011535" sldId="281"/>
            <ac:spMk id="58" creationId="{EED8BC9E-90AA-91F9-3738-02CA410A8BC0}"/>
          </ac:spMkLst>
        </pc:spChg>
        <pc:spChg chg="mod">
          <ac:chgData name="희상 김" userId="f59c947e5bf71e0e" providerId="LiveId" clId="{77297BF3-12F7-4362-B704-5B8FB6ECE6D9}" dt="2025-09-05T06:51:49.820" v="26568"/>
          <ac:spMkLst>
            <pc:docMk/>
            <pc:sldMk cId="2089011535" sldId="281"/>
            <ac:spMk id="60" creationId="{8E96C565-BB45-0FB1-2D5C-030A6E2DF25E}"/>
          </ac:spMkLst>
        </pc:spChg>
        <pc:spChg chg="mod">
          <ac:chgData name="희상 김" userId="f59c947e5bf71e0e" providerId="LiveId" clId="{77297BF3-12F7-4362-B704-5B8FB6ECE6D9}" dt="2025-09-05T06:52:16.656" v="26581" actId="20577"/>
          <ac:spMkLst>
            <pc:docMk/>
            <pc:sldMk cId="2089011535" sldId="281"/>
            <ac:spMk id="61" creationId="{B44F3CAC-E74B-3188-25E1-FDFE39A73D5D}"/>
          </ac:spMkLst>
        </pc:spChg>
        <pc:spChg chg="mod">
          <ac:chgData name="희상 김" userId="f59c947e5bf71e0e" providerId="LiveId" clId="{77297BF3-12F7-4362-B704-5B8FB6ECE6D9}" dt="2025-09-05T06:52:34.434" v="26585" actId="14100"/>
          <ac:spMkLst>
            <pc:docMk/>
            <pc:sldMk cId="2089011535" sldId="281"/>
            <ac:spMk id="63" creationId="{3D82C419-62EC-6140-5C6A-3F0BF2061FB0}"/>
          </ac:spMkLst>
        </pc:spChg>
        <pc:spChg chg="mod">
          <ac:chgData name="희상 김" userId="f59c947e5bf71e0e" providerId="LiveId" clId="{77297BF3-12F7-4362-B704-5B8FB6ECE6D9}" dt="2025-09-05T06:54:05.716" v="26587" actId="20577"/>
          <ac:spMkLst>
            <pc:docMk/>
            <pc:sldMk cId="2089011535" sldId="281"/>
            <ac:spMk id="64" creationId="{04ED9ECF-779F-310D-D455-4C0681B552D4}"/>
          </ac:spMkLst>
        </pc:spChg>
        <pc:spChg chg="mod">
          <ac:chgData name="희상 김" userId="f59c947e5bf71e0e" providerId="LiveId" clId="{77297BF3-12F7-4362-B704-5B8FB6ECE6D9}" dt="2025-09-05T06:46:03.738" v="25549" actId="14100"/>
          <ac:spMkLst>
            <pc:docMk/>
            <pc:sldMk cId="2089011535" sldId="281"/>
            <ac:spMk id="97" creationId="{366DB853-394B-B254-D4F7-80FBAD37A62D}"/>
          </ac:spMkLst>
        </pc:spChg>
        <pc:spChg chg="mod">
          <ac:chgData name="희상 김" userId="f59c947e5bf71e0e" providerId="LiveId" clId="{77297BF3-12F7-4362-B704-5B8FB6ECE6D9}" dt="2025-09-05T06:46:22.882" v="25557" actId="1076"/>
          <ac:spMkLst>
            <pc:docMk/>
            <pc:sldMk cId="2089011535" sldId="281"/>
            <ac:spMk id="101" creationId="{FF036D5F-D765-D218-9277-D7591A5DD517}"/>
          </ac:spMkLst>
        </pc:spChg>
        <pc:grpChg chg="add mod">
          <ac:chgData name="희상 김" userId="f59c947e5bf71e0e" providerId="LiveId" clId="{77297BF3-12F7-4362-B704-5B8FB6ECE6D9}" dt="2025-09-05T06:45:51.027" v="25546" actId="1076"/>
          <ac:grpSpMkLst>
            <pc:docMk/>
            <pc:sldMk cId="2089011535" sldId="281"/>
            <ac:grpSpMk id="14" creationId="{8285B24C-9A94-EFD9-268F-C0D7C5216106}"/>
          </ac:grpSpMkLst>
        </pc:grpChg>
        <pc:grpChg chg="add mod">
          <ac:chgData name="희상 김" userId="f59c947e5bf71e0e" providerId="LiveId" clId="{77297BF3-12F7-4362-B704-5B8FB6ECE6D9}" dt="2025-09-05T06:46:30.451" v="25559" actId="1076"/>
          <ac:grpSpMkLst>
            <pc:docMk/>
            <pc:sldMk cId="2089011535" sldId="281"/>
            <ac:grpSpMk id="17" creationId="{46F6BC05-D4C9-4305-684C-BA311C767DA7}"/>
          </ac:grpSpMkLst>
        </pc:grpChg>
        <pc:grpChg chg="add mod">
          <ac:chgData name="희상 김" userId="f59c947e5bf71e0e" providerId="LiveId" clId="{77297BF3-12F7-4362-B704-5B8FB6ECE6D9}" dt="2025-09-05T06:46:42.202" v="25564" actId="1076"/>
          <ac:grpSpMkLst>
            <pc:docMk/>
            <pc:sldMk cId="2089011535" sldId="281"/>
            <ac:grpSpMk id="25" creationId="{7D3D6120-571E-EE15-0760-956200647824}"/>
          </ac:grpSpMkLst>
        </pc:grpChg>
        <pc:grpChg chg="add mod">
          <ac:chgData name="희상 김" userId="f59c947e5bf71e0e" providerId="LiveId" clId="{77297BF3-12F7-4362-B704-5B8FB6ECE6D9}" dt="2025-09-05T06:47:02.066" v="25568" actId="1076"/>
          <ac:grpSpMkLst>
            <pc:docMk/>
            <pc:sldMk cId="2089011535" sldId="281"/>
            <ac:grpSpMk id="30" creationId="{3AA7EAE7-A7AE-0CE7-483B-DA8F0F3672E8}"/>
          </ac:grpSpMkLst>
        </pc:grpChg>
        <pc:grpChg chg="add del mod">
          <ac:chgData name="희상 김" userId="f59c947e5bf71e0e" providerId="LiveId" clId="{77297BF3-12F7-4362-B704-5B8FB6ECE6D9}" dt="2025-09-05T06:11:56.595" v="25071" actId="1076"/>
          <ac:grpSpMkLst>
            <pc:docMk/>
            <pc:sldMk cId="2089011535" sldId="281"/>
            <ac:grpSpMk id="31" creationId="{8CBDC939-98AD-EEF3-7039-3C3035C65E66}"/>
          </ac:grpSpMkLst>
        </pc:grpChg>
        <pc:grpChg chg="add mod">
          <ac:chgData name="희상 김" userId="f59c947e5bf71e0e" providerId="LiveId" clId="{77297BF3-12F7-4362-B704-5B8FB6ECE6D9}" dt="2025-09-05T06:47:33.306" v="25577" actId="1076"/>
          <ac:grpSpMkLst>
            <pc:docMk/>
            <pc:sldMk cId="2089011535" sldId="281"/>
            <ac:grpSpMk id="43" creationId="{CCDAE1C9-5044-9724-8F75-6CE7B2FF67FF}"/>
          </ac:grpSpMkLst>
        </pc:grpChg>
        <pc:grpChg chg="add mod">
          <ac:chgData name="희상 김" userId="f59c947e5bf71e0e" providerId="LiveId" clId="{77297BF3-12F7-4362-B704-5B8FB6ECE6D9}" dt="2025-09-05T06:47:59.339" v="25581" actId="1076"/>
          <ac:grpSpMkLst>
            <pc:docMk/>
            <pc:sldMk cId="2089011535" sldId="281"/>
            <ac:grpSpMk id="47" creationId="{8C8D916F-4E2B-5BA5-34A7-38E9233A0C9D}"/>
          </ac:grpSpMkLst>
        </pc:grpChg>
        <pc:grpChg chg="add mod">
          <ac:chgData name="희상 김" userId="f59c947e5bf71e0e" providerId="LiveId" clId="{77297BF3-12F7-4362-B704-5B8FB6ECE6D9}" dt="2025-09-05T06:51:28.786" v="26559" actId="1076"/>
          <ac:grpSpMkLst>
            <pc:docMk/>
            <pc:sldMk cId="2089011535" sldId="281"/>
            <ac:grpSpMk id="53" creationId="{A00D7A56-FC07-CCC6-B237-CA284F3E8745}"/>
          </ac:grpSpMkLst>
        </pc:grpChg>
        <pc:grpChg chg="add mod">
          <ac:chgData name="희상 김" userId="f59c947e5bf71e0e" providerId="LiveId" clId="{77297BF3-12F7-4362-B704-5B8FB6ECE6D9}" dt="2025-09-05T06:52:08.361" v="26575" actId="1036"/>
          <ac:grpSpMkLst>
            <pc:docMk/>
            <pc:sldMk cId="2089011535" sldId="281"/>
            <ac:grpSpMk id="56" creationId="{EC49C690-D358-B489-002D-D407992BFE96}"/>
          </ac:grpSpMkLst>
        </pc:grpChg>
        <pc:grpChg chg="add mod">
          <ac:chgData name="희상 김" userId="f59c947e5bf71e0e" providerId="LiveId" clId="{77297BF3-12F7-4362-B704-5B8FB6ECE6D9}" dt="2025-09-05T06:52:05.917" v="26574" actId="1036"/>
          <ac:grpSpMkLst>
            <pc:docMk/>
            <pc:sldMk cId="2089011535" sldId="281"/>
            <ac:grpSpMk id="59" creationId="{3C86C7BF-0FC0-0511-5B93-E96B14CD0A8D}"/>
          </ac:grpSpMkLst>
        </pc:grpChg>
        <pc:grpChg chg="add mod">
          <ac:chgData name="희상 김" userId="f59c947e5bf71e0e" providerId="LiveId" clId="{77297BF3-12F7-4362-B704-5B8FB6ECE6D9}" dt="2025-09-05T06:52:23.475" v="26583" actId="1076"/>
          <ac:grpSpMkLst>
            <pc:docMk/>
            <pc:sldMk cId="2089011535" sldId="281"/>
            <ac:grpSpMk id="62" creationId="{5CC10D9E-E55F-4181-CBD7-BA60AC61C8B6}"/>
          </ac:grpSpMkLst>
        </pc:grpChg>
        <pc:grpChg chg="mod">
          <ac:chgData name="희상 김" userId="f59c947e5bf71e0e" providerId="LiveId" clId="{77297BF3-12F7-4362-B704-5B8FB6ECE6D9}" dt="2025-09-05T06:46:00.338" v="25548" actId="1076"/>
          <ac:grpSpMkLst>
            <pc:docMk/>
            <pc:sldMk cId="2089011535" sldId="281"/>
            <ac:grpSpMk id="96" creationId="{7958F969-3102-0028-3D84-624B3FF5A415}"/>
          </ac:grpSpMkLst>
        </pc:grpChg>
        <pc:graphicFrameChg chg="mod modGraphic">
          <ac:chgData name="희상 김" userId="f59c947e5bf71e0e" providerId="LiveId" clId="{77297BF3-12F7-4362-B704-5B8FB6ECE6D9}" dt="2025-09-05T06:09:26.650" v="25010"/>
          <ac:graphicFrameMkLst>
            <pc:docMk/>
            <pc:sldMk cId="2089011535" sldId="281"/>
            <ac:graphicFrameMk id="6" creationId="{BB7FC0C4-7C3E-9BC0-7EA7-86E1F64CC117}"/>
          </ac:graphicFrameMkLst>
        </pc:graphicFrameChg>
        <pc:graphicFrameChg chg="mod modGraphic">
          <ac:chgData name="희상 김" userId="f59c947e5bf71e0e" providerId="LiveId" clId="{77297BF3-12F7-4362-B704-5B8FB6ECE6D9}" dt="2025-09-05T06:56:08.896" v="27275"/>
          <ac:graphicFrameMkLst>
            <pc:docMk/>
            <pc:sldMk cId="2089011535" sldId="281"/>
            <ac:graphicFrameMk id="8" creationId="{D6517F3D-1448-9C88-D66C-350EBBABB86E}"/>
          </ac:graphicFrameMkLst>
        </pc:graphicFrameChg>
        <pc:picChg chg="add mod ord">
          <ac:chgData name="희상 김" userId="f59c947e5bf71e0e" providerId="LiveId" clId="{77297BF3-12F7-4362-B704-5B8FB6ECE6D9}" dt="2025-09-05T06:51:52.054" v="26570" actId="1076"/>
          <ac:picMkLst>
            <pc:docMk/>
            <pc:sldMk cId="2089011535" sldId="281"/>
            <ac:picMk id="9" creationId="{9994949A-0CD4-7905-D757-10D4687B5075}"/>
          </ac:picMkLst>
        </pc:picChg>
      </pc:sldChg>
      <pc:sldChg chg="addSp delSp modSp add mod">
        <pc:chgData name="희상 김" userId="f59c947e5bf71e0e" providerId="LiveId" clId="{77297BF3-12F7-4362-B704-5B8FB6ECE6D9}" dt="2025-09-05T07:12:23.580" v="27955" actId="20577"/>
        <pc:sldMkLst>
          <pc:docMk/>
          <pc:sldMk cId="631953113" sldId="282"/>
        </pc:sldMkLst>
        <pc:spChg chg="mod">
          <ac:chgData name="희상 김" userId="f59c947e5bf71e0e" providerId="LiveId" clId="{77297BF3-12F7-4362-B704-5B8FB6ECE6D9}" dt="2025-09-05T07:04:17.201" v="27339" actId="1036"/>
          <ac:spMkLst>
            <pc:docMk/>
            <pc:sldMk cId="631953113" sldId="282"/>
            <ac:spMk id="17" creationId="{9F994573-0F92-B688-E7A4-CEC4B9726B5A}"/>
          </ac:spMkLst>
        </pc:spChg>
        <pc:spChg chg="mod">
          <ac:chgData name="희상 김" userId="f59c947e5bf71e0e" providerId="LiveId" clId="{77297BF3-12F7-4362-B704-5B8FB6ECE6D9}" dt="2025-09-05T07:03:59.723" v="27333"/>
          <ac:spMkLst>
            <pc:docMk/>
            <pc:sldMk cId="631953113" sldId="282"/>
            <ac:spMk id="18" creationId="{704F7DC5-6F6A-BD72-A6A0-6265EFDC6562}"/>
          </ac:spMkLst>
        </pc:spChg>
        <pc:spChg chg="mod">
          <ac:chgData name="희상 김" userId="f59c947e5bf71e0e" providerId="LiveId" clId="{77297BF3-12F7-4362-B704-5B8FB6ECE6D9}" dt="2025-09-05T07:07:27.858" v="27363" actId="14100"/>
          <ac:spMkLst>
            <pc:docMk/>
            <pc:sldMk cId="631953113" sldId="282"/>
            <ac:spMk id="30" creationId="{852AC4C1-05D6-9F34-4B9E-22DE0516CC42}"/>
          </ac:spMkLst>
        </pc:spChg>
        <pc:spChg chg="mod">
          <ac:chgData name="희상 김" userId="f59c947e5bf71e0e" providerId="LiveId" clId="{77297BF3-12F7-4362-B704-5B8FB6ECE6D9}" dt="2025-09-05T07:05:50.366" v="27355"/>
          <ac:spMkLst>
            <pc:docMk/>
            <pc:sldMk cId="631953113" sldId="282"/>
            <ac:spMk id="41" creationId="{624F24D9-3202-3766-34C0-4930B4FF6A0C}"/>
          </ac:spMkLst>
        </pc:spChg>
        <pc:spChg chg="mod">
          <ac:chgData name="희상 김" userId="f59c947e5bf71e0e" providerId="LiveId" clId="{77297BF3-12F7-4362-B704-5B8FB6ECE6D9}" dt="2025-09-05T07:11:54.122" v="27946" actId="14100"/>
          <ac:spMkLst>
            <pc:docMk/>
            <pc:sldMk cId="631953113" sldId="282"/>
            <ac:spMk id="43" creationId="{347F91D5-5EEC-A7E2-1390-B543540CD396}"/>
          </ac:spMkLst>
        </pc:spChg>
        <pc:spChg chg="mod">
          <ac:chgData name="희상 김" userId="f59c947e5bf71e0e" providerId="LiveId" clId="{77297BF3-12F7-4362-B704-5B8FB6ECE6D9}" dt="2025-09-05T07:07:52.754" v="27374" actId="20577"/>
          <ac:spMkLst>
            <pc:docMk/>
            <pc:sldMk cId="631953113" sldId="282"/>
            <ac:spMk id="44" creationId="{19FE9E3D-A428-4F0D-20CA-6B5304A236AA}"/>
          </ac:spMkLst>
        </pc:spChg>
        <pc:spChg chg="mod">
          <ac:chgData name="희상 김" userId="f59c947e5bf71e0e" providerId="LiveId" clId="{77297BF3-12F7-4362-B704-5B8FB6ECE6D9}" dt="2025-09-05T07:09:15.554" v="27378" actId="14100"/>
          <ac:spMkLst>
            <pc:docMk/>
            <pc:sldMk cId="631953113" sldId="282"/>
            <ac:spMk id="46" creationId="{DF57D1F3-5688-8C70-5008-007EC53CC9AF}"/>
          </ac:spMkLst>
        </pc:spChg>
        <pc:spChg chg="mod">
          <ac:chgData name="희상 김" userId="f59c947e5bf71e0e" providerId="LiveId" clId="{77297BF3-12F7-4362-B704-5B8FB6ECE6D9}" dt="2025-09-05T07:11:38.638" v="27914" actId="20577"/>
          <ac:spMkLst>
            <pc:docMk/>
            <pc:sldMk cId="631953113" sldId="282"/>
            <ac:spMk id="47" creationId="{2ED92283-F9DE-3989-062B-186FFB16A4C9}"/>
          </ac:spMkLst>
        </pc:spChg>
        <pc:spChg chg="mod">
          <ac:chgData name="희상 김" userId="f59c947e5bf71e0e" providerId="LiveId" clId="{77297BF3-12F7-4362-B704-5B8FB6ECE6D9}" dt="2025-09-05T07:09:26.129" v="27382" actId="14100"/>
          <ac:spMkLst>
            <pc:docMk/>
            <pc:sldMk cId="631953113" sldId="282"/>
            <ac:spMk id="50" creationId="{84CA101E-0D53-7F4C-B08C-F381E58B4D5A}"/>
          </ac:spMkLst>
        </pc:spChg>
        <pc:spChg chg="mod">
          <ac:chgData name="희상 김" userId="f59c947e5bf71e0e" providerId="LiveId" clId="{77297BF3-12F7-4362-B704-5B8FB6ECE6D9}" dt="2025-09-05T07:11:40.881" v="27916" actId="20577"/>
          <ac:spMkLst>
            <pc:docMk/>
            <pc:sldMk cId="631953113" sldId="282"/>
            <ac:spMk id="51" creationId="{098A8112-55B3-C5EA-DBAE-4BFB27915497}"/>
          </ac:spMkLst>
        </pc:spChg>
        <pc:spChg chg="mod">
          <ac:chgData name="희상 김" userId="f59c947e5bf71e0e" providerId="LiveId" clId="{77297BF3-12F7-4362-B704-5B8FB6ECE6D9}" dt="2025-09-05T07:12:18.122" v="27950" actId="14100"/>
          <ac:spMkLst>
            <pc:docMk/>
            <pc:sldMk cId="631953113" sldId="282"/>
            <ac:spMk id="53" creationId="{B3927858-410A-B364-C2ED-DCAC37955D26}"/>
          </ac:spMkLst>
        </pc:spChg>
        <pc:spChg chg="mod">
          <ac:chgData name="희상 김" userId="f59c947e5bf71e0e" providerId="LiveId" clId="{77297BF3-12F7-4362-B704-5B8FB6ECE6D9}" dt="2025-09-05T07:12:23.580" v="27955" actId="20577"/>
          <ac:spMkLst>
            <pc:docMk/>
            <pc:sldMk cId="631953113" sldId="282"/>
            <ac:spMk id="54" creationId="{CE13382B-4FDB-A889-3F88-66B0FB060FF6}"/>
          </ac:spMkLst>
        </pc:spChg>
        <pc:spChg chg="mod">
          <ac:chgData name="희상 김" userId="f59c947e5bf71e0e" providerId="LiveId" clId="{77297BF3-12F7-4362-B704-5B8FB6ECE6D9}" dt="2025-09-05T07:06:09.361" v="27361" actId="14100"/>
          <ac:spMkLst>
            <pc:docMk/>
            <pc:sldMk cId="631953113" sldId="282"/>
            <ac:spMk id="97" creationId="{067E2366-94D9-34C4-5004-729E95CCEDBA}"/>
          </ac:spMkLst>
        </pc:spChg>
        <pc:grpChg chg="add mod">
          <ac:chgData name="희상 김" userId="f59c947e5bf71e0e" providerId="LiveId" clId="{77297BF3-12F7-4362-B704-5B8FB6ECE6D9}" dt="2025-09-05T07:04:06.777" v="27335" actId="1076"/>
          <ac:grpSpMkLst>
            <pc:docMk/>
            <pc:sldMk cId="631953113" sldId="282"/>
            <ac:grpSpMk id="16" creationId="{64FE6D62-7977-2E00-154F-06D00E580284}"/>
          </ac:grpSpMkLst>
        </pc:grpChg>
        <pc:grpChg chg="add mod">
          <ac:chgData name="희상 김" userId="f59c947e5bf71e0e" providerId="LiveId" clId="{77297BF3-12F7-4362-B704-5B8FB6ECE6D9}" dt="2025-09-05T07:06:02.458" v="27359" actId="1076"/>
          <ac:grpSpMkLst>
            <pc:docMk/>
            <pc:sldMk cId="631953113" sldId="282"/>
            <ac:grpSpMk id="29" creationId="{BE237516-F3E7-B985-78AA-BB7F4488A593}"/>
          </ac:grpSpMkLst>
        </pc:grpChg>
        <pc:grpChg chg="add mod">
          <ac:chgData name="희상 김" userId="f59c947e5bf71e0e" providerId="LiveId" clId="{77297BF3-12F7-4362-B704-5B8FB6ECE6D9}" dt="2025-09-05T07:07:42.831" v="27368" actId="1036"/>
          <ac:grpSpMkLst>
            <pc:docMk/>
            <pc:sldMk cId="631953113" sldId="282"/>
            <ac:grpSpMk id="42" creationId="{2096FD83-BA5B-CD86-7EB5-574D38BE1B14}"/>
          </ac:grpSpMkLst>
        </pc:grpChg>
        <pc:grpChg chg="add mod">
          <ac:chgData name="희상 김" userId="f59c947e5bf71e0e" providerId="LiveId" clId="{77297BF3-12F7-4362-B704-5B8FB6ECE6D9}" dt="2025-09-05T07:09:13.009" v="27377" actId="1076"/>
          <ac:grpSpMkLst>
            <pc:docMk/>
            <pc:sldMk cId="631953113" sldId="282"/>
            <ac:grpSpMk id="45" creationId="{093E9507-3223-0DEF-FBAB-0EACAEE0D997}"/>
          </ac:grpSpMkLst>
        </pc:grpChg>
        <pc:grpChg chg="add mod">
          <ac:chgData name="희상 김" userId="f59c947e5bf71e0e" providerId="LiveId" clId="{77297BF3-12F7-4362-B704-5B8FB6ECE6D9}" dt="2025-09-05T07:09:21.842" v="27381" actId="1076"/>
          <ac:grpSpMkLst>
            <pc:docMk/>
            <pc:sldMk cId="631953113" sldId="282"/>
            <ac:grpSpMk id="49" creationId="{848D3A15-0F8A-AD19-9C04-888B775CFFCE}"/>
          </ac:grpSpMkLst>
        </pc:grpChg>
        <pc:grpChg chg="add mod">
          <ac:chgData name="희상 김" userId="f59c947e5bf71e0e" providerId="LiveId" clId="{77297BF3-12F7-4362-B704-5B8FB6ECE6D9}" dt="2025-09-05T07:12:12.441" v="27949" actId="1076"/>
          <ac:grpSpMkLst>
            <pc:docMk/>
            <pc:sldMk cId="631953113" sldId="282"/>
            <ac:grpSpMk id="52" creationId="{C0C88544-D5FA-42A1-64B3-87D1DF3C5CF2}"/>
          </ac:grpSpMkLst>
        </pc:grpChg>
        <pc:grpChg chg="mod">
          <ac:chgData name="희상 김" userId="f59c947e5bf71e0e" providerId="LiveId" clId="{77297BF3-12F7-4362-B704-5B8FB6ECE6D9}" dt="2025-09-05T07:04:58.257" v="27353" actId="1076"/>
          <ac:grpSpMkLst>
            <pc:docMk/>
            <pc:sldMk cId="631953113" sldId="282"/>
            <ac:grpSpMk id="96" creationId="{EEF40A70-E1CE-59A6-C12F-A06DE633CBE6}"/>
          </ac:grpSpMkLst>
        </pc:grpChg>
        <pc:graphicFrameChg chg="mod modGraphic">
          <ac:chgData name="희상 김" userId="f59c947e5bf71e0e" providerId="LiveId" clId="{77297BF3-12F7-4362-B704-5B8FB6ECE6D9}" dt="2025-09-05T06:09:37.735" v="25042"/>
          <ac:graphicFrameMkLst>
            <pc:docMk/>
            <pc:sldMk cId="631953113" sldId="282"/>
            <ac:graphicFrameMk id="6" creationId="{BE582B45-16C4-1F21-51F6-8CA077B9D85C}"/>
          </ac:graphicFrameMkLst>
        </pc:graphicFrameChg>
        <pc:graphicFrameChg chg="mod modGraphic">
          <ac:chgData name="희상 김" userId="f59c947e5bf71e0e" providerId="LiveId" clId="{77297BF3-12F7-4362-B704-5B8FB6ECE6D9}" dt="2025-09-05T07:11:47.904" v="27945" actId="20577"/>
          <ac:graphicFrameMkLst>
            <pc:docMk/>
            <pc:sldMk cId="631953113" sldId="282"/>
            <ac:graphicFrameMk id="8" creationId="{63B73167-FC5E-C58B-8368-B7018B2E645A}"/>
          </ac:graphicFrameMkLst>
        </pc:graphicFrameChg>
        <pc:picChg chg="add mod ord modCrop">
          <ac:chgData name="희상 김" userId="f59c947e5bf71e0e" providerId="LiveId" clId="{77297BF3-12F7-4362-B704-5B8FB6ECE6D9}" dt="2025-09-05T07:04:30.301" v="27343" actId="167"/>
          <ac:picMkLst>
            <pc:docMk/>
            <pc:sldMk cId="631953113" sldId="282"/>
            <ac:picMk id="9" creationId="{A1E30C48-45E9-BBCA-73DE-81845151B8A6}"/>
          </ac:picMkLst>
        </pc:picChg>
        <pc:picChg chg="add mod ord modCrop">
          <ac:chgData name="희상 김" userId="f59c947e5bf71e0e" providerId="LiveId" clId="{77297BF3-12F7-4362-B704-5B8FB6ECE6D9}" dt="2025-09-05T07:05:56.303" v="27358" actId="1076"/>
          <ac:picMkLst>
            <pc:docMk/>
            <pc:sldMk cId="631953113" sldId="282"/>
            <ac:picMk id="14" creationId="{1D426A33-E7B7-5814-9FF9-63AC6A09C53C}"/>
          </ac:picMkLst>
        </pc:picChg>
        <pc:picChg chg="add mod ord modCrop">
          <ac:chgData name="희상 김" userId="f59c947e5bf71e0e" providerId="LiveId" clId="{77297BF3-12F7-4362-B704-5B8FB6ECE6D9}" dt="2025-09-05T07:04:32.105" v="27344" actId="167"/>
          <ac:picMkLst>
            <pc:docMk/>
            <pc:sldMk cId="631953113" sldId="282"/>
            <ac:picMk id="15" creationId="{626241A2-61CF-5641-B95A-1D7F5330AE82}"/>
          </ac:picMkLst>
        </pc:picChg>
      </pc:sldChg>
      <pc:sldMasterChg chg="addSp delSp modSp mod modSldLayout">
        <pc:chgData name="희상 김" userId="f59c947e5bf71e0e" providerId="LiveId" clId="{77297BF3-12F7-4362-B704-5B8FB6ECE6D9}" dt="2025-09-04T02:29:30.399" v="988" actId="478"/>
        <pc:sldMasterMkLst>
          <pc:docMk/>
          <pc:sldMasterMk cId="2424872108" sldId="2147483648"/>
        </pc:sldMasterMkLst>
        <pc:sldLayoutChg chg="addSp delSp modSp mod">
          <pc:chgData name="희상 김" userId="f59c947e5bf71e0e" providerId="LiveId" clId="{77297BF3-12F7-4362-B704-5B8FB6ECE6D9}" dt="2025-09-04T02:29:30.399" v="988" actId="478"/>
          <pc:sldLayoutMkLst>
            <pc:docMk/>
            <pc:sldMasterMk cId="2424872108" sldId="2147483648"/>
            <pc:sldLayoutMk cId="1121447694" sldId="2147483660"/>
          </pc:sldLayoutMkLst>
        </pc:sldLayoutChg>
      </pc:sldMasterChg>
      <pc:sldMasterChg chg="setBg">
        <pc:chgData name="희상 김" userId="f59c947e5bf71e0e" providerId="LiveId" clId="{77297BF3-12F7-4362-B704-5B8FB6ECE6D9}" dt="2025-09-04T02:53:48.162" v="1542"/>
        <pc:sldMasterMkLst>
          <pc:docMk/>
          <pc:sldMasterMk cId="1884286783" sldId="2147483661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AB9B8-0F6B-4AEE-9043-C2E8AAED36F4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1F1FA-C12F-4128-A61A-3F199E066A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82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1F1FA-C12F-4128-A61A-3F199E066A5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9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D5D3-AB1B-4956-ADE3-7545EA55FEA1}" type="datetimeFigureOut">
              <a:rPr lang="ko-KR" altLang="en-US" smtClean="0"/>
              <a:t>2025-09-09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849FC-EC31-4700-A1B4-6DFC5E993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818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D5D3-AB1B-4956-ADE3-7545EA55FEA1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849FC-EC31-4700-A1B4-6DFC5E993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463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D5D3-AB1B-4956-ADE3-7545EA55FEA1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849FC-EC31-4700-A1B4-6DFC5E993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033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54AD59-1E1D-5555-B777-92FFEDABE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7ACDE9-5622-D265-CB1B-826191BCCD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F849FC-EC31-4700-A1B4-6DFC5E993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751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D5D3-AB1B-4956-ADE3-7545EA55FEA1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849FC-EC31-4700-A1B4-6DFC5E993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151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D5D3-AB1B-4956-ADE3-7545EA55FEA1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849FC-EC31-4700-A1B4-6DFC5E993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686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D5D3-AB1B-4956-ADE3-7545EA55FEA1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849FC-EC31-4700-A1B4-6DFC5E993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24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D5D3-AB1B-4956-ADE3-7545EA55FEA1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849FC-EC31-4700-A1B4-6DFC5E993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514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D5D3-AB1B-4956-ADE3-7545EA55FEA1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849FC-EC31-4700-A1B4-6DFC5E993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564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D5D3-AB1B-4956-ADE3-7545EA55FEA1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849FC-EC31-4700-A1B4-6DFC5E993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579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D5D3-AB1B-4956-ADE3-7545EA55FEA1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849FC-EC31-4700-A1B4-6DFC5E993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860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D5D3-AB1B-4956-ADE3-7545EA55FEA1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849FC-EC31-4700-A1B4-6DFC5E993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66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F849FC-EC31-4700-A1B4-6DFC5E9931E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8A34C-E4B3-C068-F0ED-589301F3610C}"/>
              </a:ext>
            </a:extLst>
          </p:cNvPr>
          <p:cNvSpPr txBox="1"/>
          <p:nvPr userDrawn="1"/>
        </p:nvSpPr>
        <p:spPr>
          <a:xfrm>
            <a:off x="4843463" y="5151"/>
            <a:ext cx="2014537" cy="352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63" dirty="0"/>
              <a:t> </a:t>
            </a:r>
            <a:r>
              <a:rPr lang="en-US" altLang="ko-KR" sz="563" dirty="0"/>
              <a:t>KGITBANK </a:t>
            </a:r>
            <a:r>
              <a:rPr lang="ko-KR" altLang="en-US" sz="563" dirty="0" err="1"/>
              <a:t>핀테크</a:t>
            </a:r>
            <a:r>
              <a:rPr lang="ko-KR" altLang="en-US" sz="563" dirty="0"/>
              <a:t> </a:t>
            </a:r>
            <a:r>
              <a:rPr lang="ko-KR" altLang="en-US" sz="563" dirty="0" err="1"/>
              <a:t>풀스택</a:t>
            </a:r>
            <a:r>
              <a:rPr lang="ko-KR" altLang="en-US" sz="563" dirty="0"/>
              <a:t> 개발자 </a:t>
            </a:r>
            <a:r>
              <a:rPr lang="en-US" altLang="ko-KR" sz="563" dirty="0"/>
              <a:t>25.03.</a:t>
            </a:r>
          </a:p>
          <a:p>
            <a:pPr algn="r"/>
            <a:r>
              <a:rPr lang="en-US" altLang="ko-KR" sz="563" dirty="0"/>
              <a:t>3</a:t>
            </a:r>
            <a:r>
              <a:rPr lang="ko-KR" altLang="en-US" sz="563" dirty="0"/>
              <a:t>차 프로젝트 </a:t>
            </a:r>
            <a:r>
              <a:rPr lang="en-US" altLang="ko-KR" sz="563" dirty="0"/>
              <a:t>1</a:t>
            </a:r>
            <a:r>
              <a:rPr lang="ko-KR" altLang="en-US" sz="563" dirty="0"/>
              <a:t>조 </a:t>
            </a:r>
            <a:endParaRPr lang="en-US" altLang="ko-KR" sz="563" dirty="0"/>
          </a:p>
          <a:p>
            <a:pPr algn="r"/>
            <a:r>
              <a:rPr lang="ko-KR" altLang="en-US" sz="563" dirty="0"/>
              <a:t>화면설계서</a:t>
            </a:r>
            <a:r>
              <a:rPr lang="en-US" altLang="ko-KR" sz="563" dirty="0"/>
              <a:t>/</a:t>
            </a:r>
            <a:r>
              <a:rPr lang="ko-KR" altLang="en-US" sz="563" dirty="0"/>
              <a:t>기능명세서</a:t>
            </a:r>
          </a:p>
        </p:txBody>
      </p:sp>
    </p:spTree>
    <p:extLst>
      <p:ext uri="{BB962C8B-B14F-4D97-AF65-F5344CB8AC3E}">
        <p14:creationId xmlns:p14="http://schemas.microsoft.com/office/powerpoint/2010/main" val="188428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1.xml"/><Relationship Id="rId7" Type="http://schemas.openxmlformats.org/officeDocument/2006/relationships/slide" Target="slide1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19.xml"/><Relationship Id="rId5" Type="http://schemas.openxmlformats.org/officeDocument/2006/relationships/slide" Target="slide13.xml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slide" Target="slide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" Target="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slide" Target="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Relationship Id="rId5" Type="http://schemas.openxmlformats.org/officeDocument/2006/relationships/slide" Target="slide28.xml"/><Relationship Id="rId4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1.xml"/><Relationship Id="rId7" Type="http://schemas.openxmlformats.org/officeDocument/2006/relationships/slide" Target="slide2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4.xml"/><Relationship Id="rId5" Type="http://schemas.openxmlformats.org/officeDocument/2006/relationships/slide" Target="slide23.xml"/><Relationship Id="rId4" Type="http://schemas.openxmlformats.org/officeDocument/2006/relationships/slide" Target="slide22.xml"/><Relationship Id="rId9" Type="http://schemas.openxmlformats.org/officeDocument/2006/relationships/slide" Target="slide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7" Type="http://schemas.openxmlformats.org/officeDocument/2006/relationships/slide" Target="slide3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2.xml"/><Relationship Id="rId5" Type="http://schemas.openxmlformats.org/officeDocument/2006/relationships/slide" Target="slide31.xml"/><Relationship Id="rId4" Type="http://schemas.openxmlformats.org/officeDocument/2006/relationships/slide" Target="slide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0A0F7-4330-CA8A-4009-6E31EFBC73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모아봐요 </a:t>
            </a:r>
            <a:r>
              <a:rPr lang="ko-KR" altLang="en-US" sz="4000" dirty="0" err="1"/>
              <a:t>모으냥즈</a:t>
            </a:r>
            <a:r>
              <a:rPr lang="ko-KR" altLang="en-US" sz="4000" dirty="0"/>
              <a:t> 뱅크</a:t>
            </a:r>
            <a:br>
              <a:rPr lang="en-US" altLang="ko-KR" sz="4000" dirty="0"/>
            </a:br>
            <a:r>
              <a:rPr lang="ko-KR" altLang="en-US" sz="4000" dirty="0"/>
              <a:t>화면설계서 </a:t>
            </a:r>
            <a:r>
              <a:rPr lang="en-US" altLang="ko-KR" sz="4000" dirty="0"/>
              <a:t>- </a:t>
            </a:r>
            <a:r>
              <a:rPr lang="ko-KR" altLang="en-US" sz="4000" dirty="0"/>
              <a:t>기능명세서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294158-7F15-5067-6B61-38227DC70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775825"/>
          </a:xfrm>
        </p:spPr>
        <p:txBody>
          <a:bodyPr/>
          <a:lstStyle/>
          <a:p>
            <a:r>
              <a:rPr lang="en-US" altLang="ko-KR" dirty="0"/>
              <a:t>250904</a:t>
            </a:r>
          </a:p>
          <a:p>
            <a:r>
              <a:rPr lang="ko-KR" altLang="en-US" dirty="0"/>
              <a:t>김희상 팀장 작성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0294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9A9B9-D6CA-336A-E864-A6495E05F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442C2F9-36BE-0069-647E-31BBCCC2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4645285"/>
            <a:ext cx="3213305" cy="745629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>
                <a:hlinkClick r:id="rId2" action="ppaction://hlinksldjump"/>
              </a:rPr>
              <a:t>Bank </a:t>
            </a:r>
            <a:r>
              <a:rPr lang="ko-KR" altLang="en-US" dirty="0">
                <a:hlinkClick r:id="rId2" action="ppaction://hlinksldjump"/>
              </a:rPr>
              <a:t>페이지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F57CCE0-C2CF-EAE2-9626-AF2E4B7060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84792" y="3359771"/>
            <a:ext cx="3077957" cy="3316659"/>
          </a:xfrm>
        </p:spPr>
        <p:txBody>
          <a:bodyPr anchor="ctr" anchorCtr="0">
            <a:normAutofit lnSpcReduction="10000"/>
          </a:bodyPr>
          <a:lstStyle/>
          <a:p>
            <a:pPr marL="289322" indent="-289322">
              <a:buFont typeface="+mj-lt"/>
              <a:buAutoNum type="arabicPeriod"/>
            </a:pPr>
            <a:r>
              <a:rPr lang="en-US" altLang="ko-KR" dirty="0">
                <a:hlinkClick r:id="rId3" action="ppaction://hlinksldjump"/>
              </a:rPr>
              <a:t>INDEX</a:t>
            </a:r>
            <a:r>
              <a:rPr lang="ko-KR" altLang="en-US" dirty="0">
                <a:hlinkClick r:id="rId3" action="ppaction://hlinksldjump"/>
              </a:rPr>
              <a:t> 페이지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4" action="ppaction://hlinksldjump"/>
              </a:rPr>
              <a:t>금융 상품 추천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5" action="ppaction://hlinksldjump"/>
              </a:rPr>
              <a:t>금융 상품 조회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6" action="ppaction://hlinksldjump"/>
              </a:rPr>
              <a:t>금융 상품 조회 상세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7" action="ppaction://hlinksldjump"/>
              </a:rPr>
              <a:t>금융 상품 가입 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8" action="ppaction://hlinksldjump"/>
              </a:rPr>
              <a:t>냥코인 계좌 잔액 충전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9" action="ppaction://hlinksldjump"/>
              </a:rPr>
              <a:t>계좌 송금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10" action="ppaction://hlinksldjump"/>
              </a:rPr>
              <a:t>보유 계좌 조회 페이지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11" action="ppaction://hlinksldjump"/>
              </a:rPr>
              <a:t>거래 내역 조회 페이지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396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680B5-28D3-707B-2457-032FA52E8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5ADE0FF-8043-6F19-49EB-E393CB8A7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21204"/>
            <a:ext cx="5086350" cy="27715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3C7FEB-B907-F814-4CBF-B34BF2ACA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013192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2. BANK </a:t>
                      </a:r>
                      <a:r>
                        <a:rPr lang="ko-KR" altLang="en-US" sz="1400" dirty="0">
                          <a:hlinkClick r:id="rId3" action="ppaction://hlinksldjump"/>
                        </a:rPr>
                        <a:t>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1. INDEX </a:t>
                      </a:r>
                      <a:r>
                        <a:rPr lang="ko-KR" altLang="en-US" sz="1400" dirty="0">
                          <a:latin typeface="+mn-lt"/>
                        </a:rPr>
                        <a:t>페이지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D867C0E-E223-9E8C-4E73-42CA5186D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748518"/>
              </p:ext>
            </p:extLst>
          </p:nvPr>
        </p:nvGraphicFramePr>
        <p:xfrm>
          <a:off x="70054" y="5765002"/>
          <a:ext cx="6687368" cy="2705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089752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853712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705463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환영 메시지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로그인된 사용자 및 환영 메시지 표시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냥코인 보유 현황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냥코인 입출금 계좌가 있으면 그 계좌의 </a:t>
                      </a:r>
                      <a:r>
                        <a:rPr lang="ko-KR" altLang="en-US" sz="1000" dirty="0" err="1"/>
                        <a:t>잔액과계좌번호를</a:t>
                      </a:r>
                      <a:r>
                        <a:rPr lang="ko-KR" altLang="en-US" sz="1000" dirty="0"/>
                        <a:t> 출력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a. </a:t>
                      </a:r>
                      <a:r>
                        <a:rPr lang="ko-KR" altLang="en-US" sz="1000" dirty="0"/>
                        <a:t>충전하기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계좌 잔액 충전 페이지 이동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b.</a:t>
                      </a:r>
                      <a:r>
                        <a:rPr lang="ko-KR" altLang="en-US" sz="1000" dirty="0"/>
                        <a:t> 송금하기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계좌 송금 페이지 이동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완료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정상 작동 확인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빠른 이동 메뉴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은행 메뉴들을 정리한 섹션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a.</a:t>
                      </a:r>
                      <a:r>
                        <a:rPr lang="ko-KR" altLang="en-US" sz="1000" dirty="0"/>
                        <a:t> 보유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계좌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보유 계좌 내역 페이지 이동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b. </a:t>
                      </a:r>
                      <a:r>
                        <a:rPr lang="ko-KR" altLang="en-US" sz="1000" dirty="0"/>
                        <a:t>은행 상품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금융 상품 조회 페이지 이동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c.</a:t>
                      </a:r>
                      <a:r>
                        <a:rPr lang="ko-KR" altLang="en-US" sz="1000" dirty="0"/>
                        <a:t> 추천 상품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유저 데이터 기반 금융 상품 추천 페이지 이동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d.</a:t>
                      </a:r>
                      <a:r>
                        <a:rPr lang="ko-KR" altLang="en-US" sz="1000" dirty="0"/>
                        <a:t> 거래 내역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보유 계좌의 거래 내역 페이지 이동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27192721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냥코인 계좌가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없을 때 보유 현황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로그인된</a:t>
                      </a:r>
                      <a:r>
                        <a:rPr lang="ko-KR" altLang="en-US" sz="1000" dirty="0"/>
                        <a:t> 사용자의 냥코인 계좌가 없을 때에 표시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a. </a:t>
                      </a:r>
                      <a:r>
                        <a:rPr lang="ko-KR" altLang="en-US" sz="1000" dirty="0"/>
                        <a:t>냥코인 계좌가 없음을 표시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b.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모으냥즈</a:t>
                      </a:r>
                      <a:r>
                        <a:rPr lang="ko-KR" altLang="en-US" sz="1000" dirty="0"/>
                        <a:t> 냥코인 계좌 개설 페이지 이동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c.</a:t>
                      </a:r>
                      <a:r>
                        <a:rPr lang="ko-KR" altLang="en-US" sz="1000" dirty="0"/>
                        <a:t> 은행 상품 페이지 이동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952541732"/>
                  </a:ext>
                </a:extLst>
              </a:tr>
            </a:tbl>
          </a:graphicData>
        </a:graphic>
      </p:graphicFrame>
      <p:grpSp>
        <p:nvGrpSpPr>
          <p:cNvPr id="98" name="그룹 97">
            <a:extLst>
              <a:ext uri="{FF2B5EF4-FFF2-40B4-BE49-F238E27FC236}">
                <a16:creationId xmlns:a16="http://schemas.microsoft.com/office/drawing/2014/main" id="{B9FFC5D0-77B6-C70C-4F00-EE06F8BEAC2C}"/>
              </a:ext>
            </a:extLst>
          </p:cNvPr>
          <p:cNvGrpSpPr/>
          <p:nvPr/>
        </p:nvGrpSpPr>
        <p:grpSpPr>
          <a:xfrm>
            <a:off x="881834" y="721204"/>
            <a:ext cx="5086350" cy="798563"/>
            <a:chOff x="7775912" y="437906"/>
            <a:chExt cx="5086350" cy="798563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4E60FF1-693E-BC03-0084-27D0F5C05A8A}"/>
                </a:ext>
              </a:extLst>
            </p:cNvPr>
            <p:cNvSpPr/>
            <p:nvPr/>
          </p:nvSpPr>
          <p:spPr>
            <a:xfrm>
              <a:off x="7775912" y="437906"/>
              <a:ext cx="5086350" cy="79856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순서도: 연결자 99">
              <a:extLst>
                <a:ext uri="{FF2B5EF4-FFF2-40B4-BE49-F238E27FC236}">
                  <a16:creationId xmlns:a16="http://schemas.microsoft.com/office/drawing/2014/main" id="{54EE7E29-4982-0202-BADA-C78383356840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29BFA4E-A6C8-499B-BDF4-C08F7EA5F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34" y="3575814"/>
            <a:ext cx="2547166" cy="19278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DFF4DC7-5C37-BF2F-F0E2-B42FDE3029A0}"/>
              </a:ext>
            </a:extLst>
          </p:cNvPr>
          <p:cNvGrpSpPr/>
          <p:nvPr/>
        </p:nvGrpSpPr>
        <p:grpSpPr>
          <a:xfrm>
            <a:off x="881834" y="1519767"/>
            <a:ext cx="2610666" cy="1841500"/>
            <a:chOff x="7775912" y="437906"/>
            <a:chExt cx="2610666" cy="18415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004A079-F9C2-5B05-4600-C0961D32A44A}"/>
                </a:ext>
              </a:extLst>
            </p:cNvPr>
            <p:cNvSpPr/>
            <p:nvPr/>
          </p:nvSpPr>
          <p:spPr>
            <a:xfrm>
              <a:off x="7775912" y="437906"/>
              <a:ext cx="2610666" cy="18415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AA180D0B-C426-0DAF-9C7A-B44D8C45C087}"/>
                </a:ext>
              </a:extLst>
            </p:cNvPr>
            <p:cNvSpPr/>
            <p:nvPr/>
          </p:nvSpPr>
          <p:spPr>
            <a:xfrm>
              <a:off x="7811648" y="465978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EF807B4-6FC2-7C29-7B3D-AE3EDC3E45FC}"/>
              </a:ext>
            </a:extLst>
          </p:cNvPr>
          <p:cNvGrpSpPr/>
          <p:nvPr/>
        </p:nvGrpSpPr>
        <p:grpSpPr>
          <a:xfrm>
            <a:off x="3493800" y="1518936"/>
            <a:ext cx="2478375" cy="1841500"/>
            <a:chOff x="7775912" y="437906"/>
            <a:chExt cx="2478375" cy="18415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5B8641D-A93E-DA29-BA97-5AF39C1EC001}"/>
                </a:ext>
              </a:extLst>
            </p:cNvPr>
            <p:cNvSpPr/>
            <p:nvPr/>
          </p:nvSpPr>
          <p:spPr>
            <a:xfrm>
              <a:off x="7775912" y="437906"/>
              <a:ext cx="2478375" cy="18415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순서도: 연결자 12">
              <a:extLst>
                <a:ext uri="{FF2B5EF4-FFF2-40B4-BE49-F238E27FC236}">
                  <a16:creationId xmlns:a16="http://schemas.microsoft.com/office/drawing/2014/main" id="{D887D98A-D088-48F7-5B84-A2FC7FCC362F}"/>
                </a:ext>
              </a:extLst>
            </p:cNvPr>
            <p:cNvSpPr/>
            <p:nvPr/>
          </p:nvSpPr>
          <p:spPr>
            <a:xfrm>
              <a:off x="7808641" y="466809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5532A8-CF68-D697-7F91-E9954024BB0C}"/>
              </a:ext>
            </a:extLst>
          </p:cNvPr>
          <p:cNvGrpSpPr/>
          <p:nvPr/>
        </p:nvGrpSpPr>
        <p:grpSpPr>
          <a:xfrm>
            <a:off x="916229" y="3597480"/>
            <a:ext cx="2478375" cy="1841500"/>
            <a:chOff x="7775912" y="437906"/>
            <a:chExt cx="2478375" cy="18415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008EA61-FA09-375A-3107-4FF784BB296D}"/>
                </a:ext>
              </a:extLst>
            </p:cNvPr>
            <p:cNvSpPr/>
            <p:nvPr/>
          </p:nvSpPr>
          <p:spPr>
            <a:xfrm>
              <a:off x="7775912" y="437906"/>
              <a:ext cx="2478375" cy="18415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04B61E15-8E21-E946-0277-90F7121BF3E2}"/>
                </a:ext>
              </a:extLst>
            </p:cNvPr>
            <p:cNvSpPr/>
            <p:nvPr/>
          </p:nvSpPr>
          <p:spPr>
            <a:xfrm>
              <a:off x="7808641" y="466809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4</a:t>
              </a:r>
              <a:endParaRPr lang="ko-KR" altLang="en-US" sz="14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1E3880E-EE27-EE69-1456-B2C4D1B402B2}"/>
              </a:ext>
            </a:extLst>
          </p:cNvPr>
          <p:cNvGrpSpPr/>
          <p:nvPr/>
        </p:nvGrpSpPr>
        <p:grpSpPr>
          <a:xfrm>
            <a:off x="937633" y="1916070"/>
            <a:ext cx="1606600" cy="471530"/>
            <a:chOff x="3431199" y="490935"/>
            <a:chExt cx="1606600" cy="471530"/>
          </a:xfrm>
        </p:grpSpPr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A1DEBFD9-323F-0B5C-A3B5-2500389897ED}"/>
                </a:ext>
              </a:extLst>
            </p:cNvPr>
            <p:cNvSpPr/>
            <p:nvPr/>
          </p:nvSpPr>
          <p:spPr>
            <a:xfrm>
              <a:off x="3431199" y="490935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C0D69E6-B18B-0C67-919B-B2F4F20B9831}"/>
                </a:ext>
              </a:extLst>
            </p:cNvPr>
            <p:cNvSpPr/>
            <p:nvPr/>
          </p:nvSpPr>
          <p:spPr>
            <a:xfrm>
              <a:off x="3514766" y="490935"/>
              <a:ext cx="1523033" cy="471530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40C53EE-A1BB-D91F-E968-E1C60306B1EB}"/>
              </a:ext>
            </a:extLst>
          </p:cNvPr>
          <p:cNvGrpSpPr/>
          <p:nvPr/>
        </p:nvGrpSpPr>
        <p:grpSpPr>
          <a:xfrm>
            <a:off x="1021200" y="2387600"/>
            <a:ext cx="554012" cy="370888"/>
            <a:chOff x="3505887" y="490935"/>
            <a:chExt cx="554012" cy="370888"/>
          </a:xfrm>
        </p:grpSpPr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AB1917BA-8FCB-7BEF-4E90-C605F5084166}"/>
                </a:ext>
              </a:extLst>
            </p:cNvPr>
            <p:cNvSpPr/>
            <p:nvPr/>
          </p:nvSpPr>
          <p:spPr>
            <a:xfrm>
              <a:off x="3505887" y="76692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C834BED-14D7-DA54-2C46-92B111FD2C47}"/>
                </a:ext>
              </a:extLst>
            </p:cNvPr>
            <p:cNvSpPr/>
            <p:nvPr/>
          </p:nvSpPr>
          <p:spPr>
            <a:xfrm>
              <a:off x="3514766" y="490935"/>
              <a:ext cx="545133" cy="275156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EB9C680-64EB-1C1E-C6BE-989E13133AA2}"/>
              </a:ext>
            </a:extLst>
          </p:cNvPr>
          <p:cNvGrpSpPr/>
          <p:nvPr/>
        </p:nvGrpSpPr>
        <p:grpSpPr>
          <a:xfrm>
            <a:off x="1574591" y="2387600"/>
            <a:ext cx="489159" cy="370888"/>
            <a:chOff x="3514766" y="490935"/>
            <a:chExt cx="489159" cy="370888"/>
          </a:xfrm>
        </p:grpSpPr>
        <p:sp>
          <p:nvSpPr>
            <p:cNvPr id="33" name="순서도: 연결자 32">
              <a:extLst>
                <a:ext uri="{FF2B5EF4-FFF2-40B4-BE49-F238E27FC236}">
                  <a16:creationId xmlns:a16="http://schemas.microsoft.com/office/drawing/2014/main" id="{276340EE-3A43-52CB-3E46-449D2868DEBC}"/>
                </a:ext>
              </a:extLst>
            </p:cNvPr>
            <p:cNvSpPr/>
            <p:nvPr/>
          </p:nvSpPr>
          <p:spPr>
            <a:xfrm>
              <a:off x="3522782" y="76692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</a:t>
              </a:r>
              <a:endParaRPr lang="ko-KR" altLang="en-US" sz="8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798A1C6-6215-BC88-AF2A-9C4DD7B199B2}"/>
                </a:ext>
              </a:extLst>
            </p:cNvPr>
            <p:cNvSpPr/>
            <p:nvPr/>
          </p:nvSpPr>
          <p:spPr>
            <a:xfrm>
              <a:off x="3514766" y="490935"/>
              <a:ext cx="489159" cy="275156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B7C7B1F-FDE7-E31E-982C-1C65712D3DC7}"/>
              </a:ext>
            </a:extLst>
          </p:cNvPr>
          <p:cNvGrpSpPr/>
          <p:nvPr/>
        </p:nvGrpSpPr>
        <p:grpSpPr>
          <a:xfrm>
            <a:off x="3544308" y="1916070"/>
            <a:ext cx="2157992" cy="323363"/>
            <a:chOff x="3431199" y="490935"/>
            <a:chExt cx="2157992" cy="323363"/>
          </a:xfrm>
        </p:grpSpPr>
        <p:sp>
          <p:nvSpPr>
            <p:cNvPr id="36" name="순서도: 연결자 35">
              <a:extLst>
                <a:ext uri="{FF2B5EF4-FFF2-40B4-BE49-F238E27FC236}">
                  <a16:creationId xmlns:a16="http://schemas.microsoft.com/office/drawing/2014/main" id="{B6F8DBE9-B1B8-1F57-1FA8-E45F44148788}"/>
                </a:ext>
              </a:extLst>
            </p:cNvPr>
            <p:cNvSpPr/>
            <p:nvPr/>
          </p:nvSpPr>
          <p:spPr>
            <a:xfrm>
              <a:off x="3431199" y="490935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840B9EB-191E-14B0-30D5-61B993A728CD}"/>
                </a:ext>
              </a:extLst>
            </p:cNvPr>
            <p:cNvSpPr/>
            <p:nvPr/>
          </p:nvSpPr>
          <p:spPr>
            <a:xfrm>
              <a:off x="3514766" y="490935"/>
              <a:ext cx="2074425" cy="323363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6B9E57D-830E-AD7B-911E-B2AA9059864E}"/>
              </a:ext>
            </a:extLst>
          </p:cNvPr>
          <p:cNvGrpSpPr/>
          <p:nvPr/>
        </p:nvGrpSpPr>
        <p:grpSpPr>
          <a:xfrm>
            <a:off x="3544308" y="2245592"/>
            <a:ext cx="2157992" cy="323363"/>
            <a:chOff x="3431199" y="490935"/>
            <a:chExt cx="2157992" cy="323363"/>
          </a:xfrm>
        </p:grpSpPr>
        <p:sp>
          <p:nvSpPr>
            <p:cNvPr id="47" name="순서도: 연결자 46">
              <a:extLst>
                <a:ext uri="{FF2B5EF4-FFF2-40B4-BE49-F238E27FC236}">
                  <a16:creationId xmlns:a16="http://schemas.microsoft.com/office/drawing/2014/main" id="{ACE181E5-555F-81BE-7943-026E75BB8440}"/>
                </a:ext>
              </a:extLst>
            </p:cNvPr>
            <p:cNvSpPr/>
            <p:nvPr/>
          </p:nvSpPr>
          <p:spPr>
            <a:xfrm>
              <a:off x="3431199" y="490935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A0AF776-BE30-221E-1C90-48AA36347D82}"/>
                </a:ext>
              </a:extLst>
            </p:cNvPr>
            <p:cNvSpPr/>
            <p:nvPr/>
          </p:nvSpPr>
          <p:spPr>
            <a:xfrm>
              <a:off x="3514766" y="490935"/>
              <a:ext cx="2074425" cy="323363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621B2FC-316E-3BDC-3D4D-2084AD6063B8}"/>
              </a:ext>
            </a:extLst>
          </p:cNvPr>
          <p:cNvGrpSpPr/>
          <p:nvPr/>
        </p:nvGrpSpPr>
        <p:grpSpPr>
          <a:xfrm>
            <a:off x="3544308" y="2588340"/>
            <a:ext cx="2157992" cy="323363"/>
            <a:chOff x="3431199" y="490935"/>
            <a:chExt cx="2157992" cy="323363"/>
          </a:xfrm>
        </p:grpSpPr>
        <p:sp>
          <p:nvSpPr>
            <p:cNvPr id="51" name="순서도: 연결자 50">
              <a:extLst>
                <a:ext uri="{FF2B5EF4-FFF2-40B4-BE49-F238E27FC236}">
                  <a16:creationId xmlns:a16="http://schemas.microsoft.com/office/drawing/2014/main" id="{44FF0872-85F0-1049-A451-23BA5EC7642E}"/>
                </a:ext>
              </a:extLst>
            </p:cNvPr>
            <p:cNvSpPr/>
            <p:nvPr/>
          </p:nvSpPr>
          <p:spPr>
            <a:xfrm>
              <a:off x="3431199" y="490935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</a:t>
              </a:r>
              <a:endParaRPr lang="ko-KR" altLang="en-US" sz="800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6665F43-7DC3-8B81-330F-F6FB2E0ACC86}"/>
                </a:ext>
              </a:extLst>
            </p:cNvPr>
            <p:cNvSpPr/>
            <p:nvPr/>
          </p:nvSpPr>
          <p:spPr>
            <a:xfrm>
              <a:off x="3514766" y="490935"/>
              <a:ext cx="2074425" cy="323363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FFE557E-6153-2358-F383-E296592E9520}"/>
              </a:ext>
            </a:extLst>
          </p:cNvPr>
          <p:cNvGrpSpPr/>
          <p:nvPr/>
        </p:nvGrpSpPr>
        <p:grpSpPr>
          <a:xfrm>
            <a:off x="3544308" y="2929625"/>
            <a:ext cx="2157992" cy="323363"/>
            <a:chOff x="3431199" y="490935"/>
            <a:chExt cx="2157992" cy="323363"/>
          </a:xfrm>
        </p:grpSpPr>
        <p:sp>
          <p:nvSpPr>
            <p:cNvPr id="54" name="순서도: 연결자 53">
              <a:extLst>
                <a:ext uri="{FF2B5EF4-FFF2-40B4-BE49-F238E27FC236}">
                  <a16:creationId xmlns:a16="http://schemas.microsoft.com/office/drawing/2014/main" id="{DDDC0092-F31D-71F5-4091-CD3A746E1E1D}"/>
                </a:ext>
              </a:extLst>
            </p:cNvPr>
            <p:cNvSpPr/>
            <p:nvPr/>
          </p:nvSpPr>
          <p:spPr>
            <a:xfrm>
              <a:off x="3431199" y="490935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d</a:t>
              </a:r>
              <a:endParaRPr lang="ko-KR" altLang="en-US" sz="800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D78FEB4-EA15-B1BC-CB2C-10599CE1E5D5}"/>
                </a:ext>
              </a:extLst>
            </p:cNvPr>
            <p:cNvSpPr/>
            <p:nvPr/>
          </p:nvSpPr>
          <p:spPr>
            <a:xfrm>
              <a:off x="3514766" y="490935"/>
              <a:ext cx="2074425" cy="323363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AFF4BB7-6373-1C18-B969-69FF6FD85B09}"/>
              </a:ext>
            </a:extLst>
          </p:cNvPr>
          <p:cNvGrpSpPr/>
          <p:nvPr/>
        </p:nvGrpSpPr>
        <p:grpSpPr>
          <a:xfrm>
            <a:off x="962133" y="3978765"/>
            <a:ext cx="1853034" cy="362139"/>
            <a:chOff x="3477103" y="600325"/>
            <a:chExt cx="1853034" cy="362139"/>
          </a:xfrm>
        </p:grpSpPr>
        <p:sp>
          <p:nvSpPr>
            <p:cNvPr id="58" name="순서도: 연결자 57">
              <a:extLst>
                <a:ext uri="{FF2B5EF4-FFF2-40B4-BE49-F238E27FC236}">
                  <a16:creationId xmlns:a16="http://schemas.microsoft.com/office/drawing/2014/main" id="{361899D1-F0DF-74E9-3B27-2005D1F9A698}"/>
                </a:ext>
              </a:extLst>
            </p:cNvPr>
            <p:cNvSpPr/>
            <p:nvPr/>
          </p:nvSpPr>
          <p:spPr>
            <a:xfrm>
              <a:off x="3477103" y="600325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4FFFA8C-B941-886A-E693-2DE24F4DFB8B}"/>
                </a:ext>
              </a:extLst>
            </p:cNvPr>
            <p:cNvSpPr/>
            <p:nvPr/>
          </p:nvSpPr>
          <p:spPr>
            <a:xfrm>
              <a:off x="3514766" y="689309"/>
              <a:ext cx="1815371" cy="27315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94FB1FE-0249-73DD-5F48-B766721807E8}"/>
              </a:ext>
            </a:extLst>
          </p:cNvPr>
          <p:cNvGrpSpPr/>
          <p:nvPr/>
        </p:nvGrpSpPr>
        <p:grpSpPr>
          <a:xfrm>
            <a:off x="999796" y="4340905"/>
            <a:ext cx="870891" cy="370888"/>
            <a:chOff x="3505887" y="490935"/>
            <a:chExt cx="870891" cy="370888"/>
          </a:xfrm>
        </p:grpSpPr>
        <p:sp>
          <p:nvSpPr>
            <p:cNvPr id="61" name="순서도: 연결자 60">
              <a:extLst>
                <a:ext uri="{FF2B5EF4-FFF2-40B4-BE49-F238E27FC236}">
                  <a16:creationId xmlns:a16="http://schemas.microsoft.com/office/drawing/2014/main" id="{8BA2C8F9-C385-70E2-C3B9-B047DDAA337E}"/>
                </a:ext>
              </a:extLst>
            </p:cNvPr>
            <p:cNvSpPr/>
            <p:nvPr/>
          </p:nvSpPr>
          <p:spPr>
            <a:xfrm>
              <a:off x="3505887" y="76692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94FE4BC-0965-E5C3-F6E6-DB33678CFE16}"/>
                </a:ext>
              </a:extLst>
            </p:cNvPr>
            <p:cNvSpPr/>
            <p:nvPr/>
          </p:nvSpPr>
          <p:spPr>
            <a:xfrm>
              <a:off x="3514766" y="490935"/>
              <a:ext cx="862012" cy="27189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2F86E65-0430-07CF-B27C-9E82B9869452}"/>
              </a:ext>
            </a:extLst>
          </p:cNvPr>
          <p:cNvGrpSpPr/>
          <p:nvPr/>
        </p:nvGrpSpPr>
        <p:grpSpPr>
          <a:xfrm>
            <a:off x="1870687" y="4340905"/>
            <a:ext cx="872513" cy="370888"/>
            <a:chOff x="3514766" y="490935"/>
            <a:chExt cx="872513" cy="370888"/>
          </a:xfrm>
        </p:grpSpPr>
        <p:sp>
          <p:nvSpPr>
            <p:cNvPr id="64" name="순서도: 연결자 63">
              <a:extLst>
                <a:ext uri="{FF2B5EF4-FFF2-40B4-BE49-F238E27FC236}">
                  <a16:creationId xmlns:a16="http://schemas.microsoft.com/office/drawing/2014/main" id="{D7AFAF5B-372C-C1DF-C5E1-6860E0961E11}"/>
                </a:ext>
              </a:extLst>
            </p:cNvPr>
            <p:cNvSpPr/>
            <p:nvPr/>
          </p:nvSpPr>
          <p:spPr>
            <a:xfrm>
              <a:off x="3522782" y="76692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</a:t>
              </a:r>
              <a:endParaRPr lang="ko-KR" altLang="en-US" sz="800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6833EFF-534E-3A64-2DBF-BC543DAC5BD7}"/>
                </a:ext>
              </a:extLst>
            </p:cNvPr>
            <p:cNvSpPr/>
            <p:nvPr/>
          </p:nvSpPr>
          <p:spPr>
            <a:xfrm>
              <a:off x="3514766" y="490935"/>
              <a:ext cx="872513" cy="271894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4854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AA988-25C8-B698-2117-151C87EAC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8053734-3366-359C-2AA7-72F6D394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5450" r="17500" b="15131"/>
          <a:stretch>
            <a:fillRect/>
          </a:stretch>
        </p:blipFill>
        <p:spPr>
          <a:xfrm>
            <a:off x="934571" y="535275"/>
            <a:ext cx="4988857" cy="573695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36BB8E-DCC1-6C69-60CE-DB061A6A0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48935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2. BANK </a:t>
                      </a:r>
                      <a:r>
                        <a:rPr lang="ko-KR" altLang="en-US" sz="1400" dirty="0">
                          <a:hlinkClick r:id="rId3" action="ppaction://hlinksldjump"/>
                        </a:rPr>
                        <a:t>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2. </a:t>
                      </a:r>
                      <a:r>
                        <a:rPr lang="ko-KR" altLang="en-US" sz="1400" dirty="0">
                          <a:latin typeface="+mn-lt"/>
                        </a:rPr>
                        <a:t>금융 상품 추천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B2A293A-D895-CFD2-69E2-AE6FC61A1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110794"/>
              </p:ext>
            </p:extLst>
          </p:nvPr>
        </p:nvGraphicFramePr>
        <p:xfrm>
          <a:off x="70054" y="6408048"/>
          <a:ext cx="6687368" cy="2247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089752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853712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705463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타이틀 섹션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Key Visual(Hero </a:t>
                      </a:r>
                      <a:r>
                        <a:rPr lang="ko-KR" altLang="en-US" sz="1000" dirty="0"/>
                        <a:t>섹션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표시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소비데이터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필터링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분석한 소비데이터를 필터링하여 볼 수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ko-KR" altLang="en-US" sz="1000" dirty="0"/>
                        <a:t>나이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성별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지역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시간으로 필터링 가능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테스트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필요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프론트엔드</a:t>
                      </a:r>
                      <a:r>
                        <a:rPr lang="ko-KR" altLang="en-US" sz="1000" dirty="0"/>
                        <a:t> 필터링은 구현하였음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현재 </a:t>
                      </a:r>
                      <a:r>
                        <a:rPr lang="ko-KR" altLang="en-US" sz="1000" dirty="0" err="1"/>
                        <a:t>목업</a:t>
                      </a:r>
                      <a:r>
                        <a:rPr lang="ko-KR" altLang="en-US" sz="1000" dirty="0"/>
                        <a:t> 데이터가 붙어있어 정상 동작은 하지 않음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소비데이터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 err="1"/>
                        <a:t>머신러닝</a:t>
                      </a:r>
                      <a:r>
                        <a:rPr lang="ko-KR" altLang="en-US" sz="1000" dirty="0"/>
                        <a:t> 결과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분석한 소비데이터를 필터링한 결과에 따라 보여준다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ko-KR" altLang="en-US" sz="1000" dirty="0"/>
                        <a:t>평균소비량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최다 카테고리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피크 시간대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이용자 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카테고리 소비 비중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시간대별 결제 건수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주간 소비 추이 등을 볼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현재 </a:t>
                      </a:r>
                      <a:r>
                        <a:rPr lang="ko-KR" altLang="en-US" sz="1000" dirty="0" err="1"/>
                        <a:t>목업데이터</a:t>
                      </a:r>
                      <a:r>
                        <a:rPr lang="ko-KR" altLang="en-US" sz="1000" dirty="0"/>
                        <a:t> 붙어있음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 err="1"/>
                        <a:t>머신러닝은</a:t>
                      </a:r>
                      <a:r>
                        <a:rPr lang="ko-KR" altLang="en-US" sz="1000" dirty="0"/>
                        <a:t> 완료하였고 이를 </a:t>
                      </a:r>
                      <a:r>
                        <a:rPr lang="ko-KR" altLang="en-US" sz="1000" dirty="0" err="1"/>
                        <a:t>백엔드에</a:t>
                      </a:r>
                      <a:r>
                        <a:rPr lang="ko-KR" altLang="en-US" sz="1000" dirty="0"/>
                        <a:t> 붙이는 작업 진행 필요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27192721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소비데이터 기반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추천 상품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소비데이터를 기반으로 한 상품 추천 섹션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현재 기능 붙어있지 않음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 err="1"/>
                        <a:t>미구현</a:t>
                      </a:r>
                      <a:r>
                        <a:rPr lang="ko-KR" altLang="en-US" sz="1000" dirty="0"/>
                        <a:t> 상태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952541732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3F004699-E3EC-FED7-EEBE-C77383ACAA56}"/>
              </a:ext>
            </a:extLst>
          </p:cNvPr>
          <p:cNvGrpSpPr/>
          <p:nvPr/>
        </p:nvGrpSpPr>
        <p:grpSpPr>
          <a:xfrm>
            <a:off x="996485" y="596188"/>
            <a:ext cx="4829296" cy="1161175"/>
            <a:chOff x="7775913" y="437906"/>
            <a:chExt cx="4829296" cy="1161175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589E778-7D7D-AA83-AFA0-3C902904459B}"/>
                </a:ext>
              </a:extLst>
            </p:cNvPr>
            <p:cNvSpPr/>
            <p:nvPr/>
          </p:nvSpPr>
          <p:spPr>
            <a:xfrm>
              <a:off x="7775913" y="437906"/>
              <a:ext cx="4829296" cy="116117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B4CEBA71-B284-7F41-F341-484483B95722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082F15-D312-D524-9237-9F62C83D1403}"/>
              </a:ext>
            </a:extLst>
          </p:cNvPr>
          <p:cNvGrpSpPr/>
          <p:nvPr/>
        </p:nvGrpSpPr>
        <p:grpSpPr>
          <a:xfrm>
            <a:off x="992283" y="1924487"/>
            <a:ext cx="4829296" cy="647263"/>
            <a:chOff x="7775913" y="437906"/>
            <a:chExt cx="4829296" cy="64726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3CA54AA-98AF-8674-887D-EC2271D64F86}"/>
                </a:ext>
              </a:extLst>
            </p:cNvPr>
            <p:cNvSpPr/>
            <p:nvPr/>
          </p:nvSpPr>
          <p:spPr>
            <a:xfrm>
              <a:off x="7775913" y="437906"/>
              <a:ext cx="4829296" cy="64726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DAEF2313-2DD3-1F69-2EDC-EC653CF6DFDF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1130FE7-8C4D-F3E2-A3D0-521E0460BF29}"/>
              </a:ext>
            </a:extLst>
          </p:cNvPr>
          <p:cNvGrpSpPr/>
          <p:nvPr/>
        </p:nvGrpSpPr>
        <p:grpSpPr>
          <a:xfrm>
            <a:off x="992283" y="2570388"/>
            <a:ext cx="4829296" cy="2281012"/>
            <a:chOff x="7775913" y="437906"/>
            <a:chExt cx="4829296" cy="228101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DC287AC-3F8C-7CEF-140C-88C51517218D}"/>
                </a:ext>
              </a:extLst>
            </p:cNvPr>
            <p:cNvSpPr/>
            <p:nvPr/>
          </p:nvSpPr>
          <p:spPr>
            <a:xfrm>
              <a:off x="7775913" y="437906"/>
              <a:ext cx="4829296" cy="228101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EA98FD82-31FE-A4BB-12A8-DE8AA3166C7A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5C19735-0B47-4A3D-2A99-F183D5587668}"/>
              </a:ext>
            </a:extLst>
          </p:cNvPr>
          <p:cNvGrpSpPr/>
          <p:nvPr/>
        </p:nvGrpSpPr>
        <p:grpSpPr>
          <a:xfrm>
            <a:off x="996142" y="4851400"/>
            <a:ext cx="4829296" cy="1365250"/>
            <a:chOff x="7775913" y="437906"/>
            <a:chExt cx="4829296" cy="136525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2C44648-2F9B-A9BE-9787-C4F749E6DCF5}"/>
                </a:ext>
              </a:extLst>
            </p:cNvPr>
            <p:cNvSpPr/>
            <p:nvPr/>
          </p:nvSpPr>
          <p:spPr>
            <a:xfrm>
              <a:off x="7775913" y="437906"/>
              <a:ext cx="4829296" cy="136525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345A22BA-852E-5AF6-E5D3-3A02625083F5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4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00000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3993D-E000-D88A-8B18-5EB5D5FD8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C055040-86F7-831D-F7A2-7E21DFFD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75" y="424796"/>
            <a:ext cx="4921250" cy="382484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61C477-7921-FFBE-5F06-9F08673C7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5699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2. BANK </a:t>
                      </a:r>
                      <a:r>
                        <a:rPr lang="ko-KR" altLang="en-US" sz="1400" dirty="0">
                          <a:hlinkClick r:id="rId3" action="ppaction://hlinksldjump"/>
                        </a:rPr>
                        <a:t>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3. </a:t>
                      </a:r>
                      <a:r>
                        <a:rPr lang="ko-KR" altLang="en-US" sz="1400" dirty="0">
                          <a:latin typeface="+mn-lt"/>
                        </a:rPr>
                        <a:t>금융 상품 조회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34EAF81-4576-06BA-4CA8-928D0E4B7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031828"/>
              </p:ext>
            </p:extLst>
          </p:nvPr>
        </p:nvGraphicFramePr>
        <p:xfrm>
          <a:off x="97154" y="6014124"/>
          <a:ext cx="6687368" cy="3361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089752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853712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705463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금융 상품 조회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페이지 메인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로그인된</a:t>
                      </a:r>
                      <a:r>
                        <a:rPr lang="ko-KR" altLang="en-US" sz="1000" dirty="0"/>
                        <a:t> 사용자 및 환영 메시지 표시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금융 상품 필터링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프론트엔드</a:t>
                      </a:r>
                      <a:r>
                        <a:rPr lang="ko-KR" altLang="en-US" sz="1000" dirty="0"/>
                        <a:t> 검색으로 구현됨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이름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타입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카테고리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최소</a:t>
                      </a:r>
                      <a:r>
                        <a:rPr lang="en-US" altLang="ko-KR" sz="1000" dirty="0"/>
                        <a:t>~</a:t>
                      </a:r>
                      <a:r>
                        <a:rPr lang="ko-KR" altLang="en-US" sz="1000" dirty="0"/>
                        <a:t>최대 이율로 검색 가능하고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이름과 이율로 정렬 가능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초기화 버튼을 클릭하면 초기상태로 변경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금융 상품 카드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금융 상품에 대한 간략한 소개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 a. </a:t>
                      </a:r>
                      <a:r>
                        <a:rPr lang="ko-KR" altLang="en-US" sz="1000" dirty="0"/>
                        <a:t>상품 타입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입출금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적금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저축</a:t>
                      </a:r>
                      <a:r>
                        <a:rPr lang="en-US" altLang="ko-KR" sz="1000" dirty="0"/>
                        <a:t>)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 b.</a:t>
                      </a:r>
                      <a:r>
                        <a:rPr lang="ko-KR" altLang="en-US" sz="1000" dirty="0"/>
                        <a:t> 연 이자율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 c. </a:t>
                      </a:r>
                      <a:r>
                        <a:rPr lang="ko-KR" altLang="en-US" sz="1000" dirty="0"/>
                        <a:t>금융 상품 상세 간략하게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d.</a:t>
                      </a:r>
                      <a:r>
                        <a:rPr lang="ko-KR" altLang="en-US" sz="1000" dirty="0"/>
                        <a:t> 해당 금융 상품의 상세 조회 페이지 진입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e. </a:t>
                      </a:r>
                      <a:r>
                        <a:rPr lang="ko-KR" altLang="en-US" sz="1000" dirty="0"/>
                        <a:t>비교</a:t>
                      </a:r>
                      <a:r>
                        <a:rPr lang="en-US" altLang="ko-KR" sz="1000" dirty="0"/>
                        <a:t>: 4</a:t>
                      </a:r>
                      <a:r>
                        <a:rPr lang="ko-KR" altLang="en-US" sz="1000" dirty="0"/>
                        <a:t>번 금융상품 비교 섹션에 넣음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27192721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금융상품 비교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비교할 금융상품을 담는 섹션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a. ‘</a:t>
                      </a:r>
                      <a:r>
                        <a:rPr lang="ko-KR" altLang="en-US" sz="1000" dirty="0"/>
                        <a:t>비교</a:t>
                      </a:r>
                      <a:r>
                        <a:rPr lang="en-US" altLang="ko-KR" sz="1000" dirty="0"/>
                        <a:t>’ </a:t>
                      </a:r>
                      <a:r>
                        <a:rPr lang="ko-KR" altLang="en-US" sz="1000" dirty="0"/>
                        <a:t>버튼을 클릭하여 담긴 상품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클릭하여 제거 가능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b. </a:t>
                      </a:r>
                      <a:r>
                        <a:rPr lang="ko-KR" altLang="en-US" sz="1000" dirty="0"/>
                        <a:t>비교군 전체 제거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c.</a:t>
                      </a:r>
                      <a:r>
                        <a:rPr lang="ko-KR" altLang="en-US" sz="1000" dirty="0"/>
                        <a:t> 비교</a:t>
                      </a:r>
                      <a:r>
                        <a:rPr lang="en-US" altLang="ko-KR" sz="1000" dirty="0"/>
                        <a:t>: 5.</a:t>
                      </a:r>
                      <a:r>
                        <a:rPr lang="ko-KR" altLang="en-US" sz="1000" dirty="0"/>
                        <a:t>금융상품 비교 상세 </a:t>
                      </a:r>
                      <a:r>
                        <a:rPr lang="ko-KR" altLang="en-US" sz="1000" dirty="0" err="1"/>
                        <a:t>모달팝업</a:t>
                      </a:r>
                      <a:r>
                        <a:rPr lang="ko-KR" altLang="en-US" sz="1000" dirty="0"/>
                        <a:t> 오픈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952541732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금융상품 비교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상세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금융상품 각각을 이름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타입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카테고리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이율 한 테이블에 놓고 비교할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57125788"/>
                  </a:ext>
                </a:extLst>
              </a:tr>
            </a:tbl>
          </a:graphicData>
        </a:graphic>
      </p:graphicFrame>
      <p:grpSp>
        <p:nvGrpSpPr>
          <p:cNvPr id="98" name="그룹 97">
            <a:extLst>
              <a:ext uri="{FF2B5EF4-FFF2-40B4-BE49-F238E27FC236}">
                <a16:creationId xmlns:a16="http://schemas.microsoft.com/office/drawing/2014/main" id="{C1A6FCD2-04B6-C150-1D02-4BEC4BEDBDC4}"/>
              </a:ext>
            </a:extLst>
          </p:cNvPr>
          <p:cNvGrpSpPr/>
          <p:nvPr/>
        </p:nvGrpSpPr>
        <p:grpSpPr>
          <a:xfrm>
            <a:off x="1014909" y="456315"/>
            <a:ext cx="4829073" cy="470585"/>
            <a:chOff x="7775912" y="437906"/>
            <a:chExt cx="4829073" cy="470585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84DF06C-2BF1-0F9B-74F8-5A7FB9A21361}"/>
                </a:ext>
              </a:extLst>
            </p:cNvPr>
            <p:cNvSpPr/>
            <p:nvPr/>
          </p:nvSpPr>
          <p:spPr>
            <a:xfrm>
              <a:off x="7775912" y="437906"/>
              <a:ext cx="4829073" cy="47058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순서도: 연결자 99">
              <a:extLst>
                <a:ext uri="{FF2B5EF4-FFF2-40B4-BE49-F238E27FC236}">
                  <a16:creationId xmlns:a16="http://schemas.microsoft.com/office/drawing/2014/main" id="{FB05A720-7897-70A8-F50B-C969F74A7195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C541F3-7B6D-AEFF-B5DC-AFBD9367D903}"/>
              </a:ext>
            </a:extLst>
          </p:cNvPr>
          <p:cNvGrpSpPr/>
          <p:nvPr/>
        </p:nvGrpSpPr>
        <p:grpSpPr>
          <a:xfrm>
            <a:off x="1014463" y="926900"/>
            <a:ext cx="4829073" cy="470585"/>
            <a:chOff x="7775912" y="437906"/>
            <a:chExt cx="4829073" cy="4705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4957291-D34C-F141-97E9-9639372A93F7}"/>
                </a:ext>
              </a:extLst>
            </p:cNvPr>
            <p:cNvSpPr/>
            <p:nvPr/>
          </p:nvSpPr>
          <p:spPr>
            <a:xfrm>
              <a:off x="7775912" y="437906"/>
              <a:ext cx="4829073" cy="47058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F0952472-7A98-2EFC-0294-596F1DD9F707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FC7887-435C-1754-A822-A489772E201F}"/>
              </a:ext>
            </a:extLst>
          </p:cNvPr>
          <p:cNvGrpSpPr/>
          <p:nvPr/>
        </p:nvGrpSpPr>
        <p:grpSpPr>
          <a:xfrm>
            <a:off x="1014462" y="1397485"/>
            <a:ext cx="4829073" cy="2793315"/>
            <a:chOff x="7775912" y="437906"/>
            <a:chExt cx="4829073" cy="279331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167353E-AEFB-89AC-3801-D9B455E708F1}"/>
                </a:ext>
              </a:extLst>
            </p:cNvPr>
            <p:cNvSpPr/>
            <p:nvPr/>
          </p:nvSpPr>
          <p:spPr>
            <a:xfrm>
              <a:off x="7775912" y="437906"/>
              <a:ext cx="4829073" cy="279331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8F5AB7A1-A88B-4F13-B25A-640AC1A1480A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CE42F17D-6668-9704-B82E-518420C54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571" y="4362906"/>
            <a:ext cx="4988857" cy="29847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9EC9E8-FC51-C398-E124-43FDA3C4F85F}"/>
              </a:ext>
            </a:extLst>
          </p:cNvPr>
          <p:cNvGrpSpPr/>
          <p:nvPr/>
        </p:nvGrpSpPr>
        <p:grpSpPr>
          <a:xfrm>
            <a:off x="934571" y="4362906"/>
            <a:ext cx="4988857" cy="298479"/>
            <a:chOff x="7775912" y="437906"/>
            <a:chExt cx="4988857" cy="29847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F60B6D3-9337-9A8B-6794-65AB91ACF02B}"/>
                </a:ext>
              </a:extLst>
            </p:cNvPr>
            <p:cNvSpPr/>
            <p:nvPr/>
          </p:nvSpPr>
          <p:spPr>
            <a:xfrm>
              <a:off x="7775912" y="437906"/>
              <a:ext cx="4988857" cy="298479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9C6C4B73-9C81-F66E-26EA-BD7B048CC2C4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4</a:t>
              </a:r>
              <a:endParaRPr lang="ko-KR" altLang="en-US" sz="1400" dirty="0"/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4D700C19-3932-AFF7-268B-95BD1E5C9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625" y="4751749"/>
            <a:ext cx="4222750" cy="117201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7389F8AD-62CB-AB45-5897-90DFFC50AB13}"/>
              </a:ext>
            </a:extLst>
          </p:cNvPr>
          <p:cNvGrpSpPr/>
          <p:nvPr/>
        </p:nvGrpSpPr>
        <p:grpSpPr>
          <a:xfrm>
            <a:off x="1313184" y="4751749"/>
            <a:ext cx="4222750" cy="1172011"/>
            <a:chOff x="7775913" y="437906"/>
            <a:chExt cx="4222750" cy="117201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F4BB323-589B-177A-E198-D89709F5F2CA}"/>
                </a:ext>
              </a:extLst>
            </p:cNvPr>
            <p:cNvSpPr/>
            <p:nvPr/>
          </p:nvSpPr>
          <p:spPr>
            <a:xfrm>
              <a:off x="7775913" y="437906"/>
              <a:ext cx="4222750" cy="117201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순서도: 연결자 43">
              <a:extLst>
                <a:ext uri="{FF2B5EF4-FFF2-40B4-BE49-F238E27FC236}">
                  <a16:creationId xmlns:a16="http://schemas.microsoft.com/office/drawing/2014/main" id="{894C9388-D844-6213-7BA0-1C1FFF4E1AD7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5</a:t>
              </a:r>
              <a:endParaRPr lang="ko-KR" altLang="en-US" sz="1400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FE41691-C3D7-19C1-DA11-264BFCBAE27D}"/>
              </a:ext>
            </a:extLst>
          </p:cNvPr>
          <p:cNvGrpSpPr/>
          <p:nvPr/>
        </p:nvGrpSpPr>
        <p:grpSpPr>
          <a:xfrm>
            <a:off x="2672775" y="1539012"/>
            <a:ext cx="338231" cy="196032"/>
            <a:chOff x="3420802" y="650196"/>
            <a:chExt cx="338231" cy="196032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282BE24-6BD2-C846-9161-8097FC9F0EA7}"/>
                </a:ext>
              </a:extLst>
            </p:cNvPr>
            <p:cNvSpPr/>
            <p:nvPr/>
          </p:nvSpPr>
          <p:spPr>
            <a:xfrm>
              <a:off x="3514766" y="682959"/>
              <a:ext cx="244267" cy="163269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순서도: 연결자 82">
              <a:extLst>
                <a:ext uri="{FF2B5EF4-FFF2-40B4-BE49-F238E27FC236}">
                  <a16:creationId xmlns:a16="http://schemas.microsoft.com/office/drawing/2014/main" id="{96C1FACA-087E-D8E6-33DD-9974530D89E2}"/>
                </a:ext>
              </a:extLst>
            </p:cNvPr>
            <p:cNvSpPr/>
            <p:nvPr/>
          </p:nvSpPr>
          <p:spPr>
            <a:xfrm>
              <a:off x="3420802" y="650196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C97B19A-6111-E032-64E7-3E6CA7D6C909}"/>
              </a:ext>
            </a:extLst>
          </p:cNvPr>
          <p:cNvGrpSpPr/>
          <p:nvPr/>
        </p:nvGrpSpPr>
        <p:grpSpPr>
          <a:xfrm>
            <a:off x="3813557" y="1539012"/>
            <a:ext cx="341020" cy="195126"/>
            <a:chOff x="3418013" y="651102"/>
            <a:chExt cx="341020" cy="195126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C3E67CB-5687-5E38-0171-EB3F4CBFD82E}"/>
                </a:ext>
              </a:extLst>
            </p:cNvPr>
            <p:cNvSpPr/>
            <p:nvPr/>
          </p:nvSpPr>
          <p:spPr>
            <a:xfrm>
              <a:off x="3514766" y="682959"/>
              <a:ext cx="244267" cy="163269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순서도: 연결자 85">
              <a:extLst>
                <a:ext uri="{FF2B5EF4-FFF2-40B4-BE49-F238E27FC236}">
                  <a16:creationId xmlns:a16="http://schemas.microsoft.com/office/drawing/2014/main" id="{B6CC373D-85C6-EA2E-45C7-4597D60E89E6}"/>
                </a:ext>
              </a:extLst>
            </p:cNvPr>
            <p:cNvSpPr/>
            <p:nvPr/>
          </p:nvSpPr>
          <p:spPr>
            <a:xfrm>
              <a:off x="3418013" y="65110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A9A58AC-EB58-C491-70B7-F2345A240EF1}"/>
              </a:ext>
            </a:extLst>
          </p:cNvPr>
          <p:cNvGrpSpPr/>
          <p:nvPr/>
        </p:nvGrpSpPr>
        <p:grpSpPr>
          <a:xfrm>
            <a:off x="2676436" y="1733678"/>
            <a:ext cx="1438501" cy="710873"/>
            <a:chOff x="3424463" y="680317"/>
            <a:chExt cx="1438501" cy="710873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A3A0B70-EDA2-A6AE-7516-8FEE39E576C4}"/>
                </a:ext>
              </a:extLst>
            </p:cNvPr>
            <p:cNvSpPr/>
            <p:nvPr/>
          </p:nvSpPr>
          <p:spPr>
            <a:xfrm>
              <a:off x="3514766" y="682959"/>
              <a:ext cx="1348198" cy="708231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순서도: 연결자 88">
              <a:extLst>
                <a:ext uri="{FF2B5EF4-FFF2-40B4-BE49-F238E27FC236}">
                  <a16:creationId xmlns:a16="http://schemas.microsoft.com/office/drawing/2014/main" id="{3DA69A74-F9DE-2B6F-5EA3-B6F50FE336DB}"/>
                </a:ext>
              </a:extLst>
            </p:cNvPr>
            <p:cNvSpPr/>
            <p:nvPr/>
          </p:nvSpPr>
          <p:spPr>
            <a:xfrm>
              <a:off x="3424463" y="680317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</a:t>
              </a:r>
              <a:endParaRPr lang="ko-KR" altLang="en-US" sz="800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8A1B83A-782A-0C7A-1736-5A9FDE1A3092}"/>
              </a:ext>
            </a:extLst>
          </p:cNvPr>
          <p:cNvGrpSpPr/>
          <p:nvPr/>
        </p:nvGrpSpPr>
        <p:grpSpPr>
          <a:xfrm>
            <a:off x="2669986" y="2466954"/>
            <a:ext cx="1213039" cy="227567"/>
            <a:chOff x="3418013" y="644752"/>
            <a:chExt cx="1213039" cy="227567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F46C385-6463-FB42-0080-44AD957C5C7B}"/>
                </a:ext>
              </a:extLst>
            </p:cNvPr>
            <p:cNvSpPr/>
            <p:nvPr/>
          </p:nvSpPr>
          <p:spPr>
            <a:xfrm>
              <a:off x="3514766" y="682959"/>
              <a:ext cx="1116286" cy="189360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순서도: 연결자 91">
              <a:extLst>
                <a:ext uri="{FF2B5EF4-FFF2-40B4-BE49-F238E27FC236}">
                  <a16:creationId xmlns:a16="http://schemas.microsoft.com/office/drawing/2014/main" id="{A299D34A-C75E-8DE5-9DB4-F137D837A07D}"/>
                </a:ext>
              </a:extLst>
            </p:cNvPr>
            <p:cNvSpPr/>
            <p:nvPr/>
          </p:nvSpPr>
          <p:spPr>
            <a:xfrm>
              <a:off x="3418013" y="64475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d</a:t>
              </a:r>
              <a:endParaRPr lang="ko-KR" altLang="en-US" sz="800" dirty="0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8D574EC-9F05-3B3C-EE83-AFF62D35A9DC}"/>
              </a:ext>
            </a:extLst>
          </p:cNvPr>
          <p:cNvGrpSpPr/>
          <p:nvPr/>
        </p:nvGrpSpPr>
        <p:grpSpPr>
          <a:xfrm>
            <a:off x="3859647" y="2472436"/>
            <a:ext cx="294930" cy="220121"/>
            <a:chOff x="3481767" y="655373"/>
            <a:chExt cx="294930" cy="220121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AB69B0E-799D-060B-C1B7-E1C186CDEBD6}"/>
                </a:ext>
              </a:extLst>
            </p:cNvPr>
            <p:cNvSpPr/>
            <p:nvPr/>
          </p:nvSpPr>
          <p:spPr>
            <a:xfrm>
              <a:off x="3514766" y="686134"/>
              <a:ext cx="261931" cy="189360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순서도: 연결자 94">
              <a:extLst>
                <a:ext uri="{FF2B5EF4-FFF2-40B4-BE49-F238E27FC236}">
                  <a16:creationId xmlns:a16="http://schemas.microsoft.com/office/drawing/2014/main" id="{D6E1CD15-CF3C-91F8-F241-41156E8C5E9F}"/>
                </a:ext>
              </a:extLst>
            </p:cNvPr>
            <p:cNvSpPr/>
            <p:nvPr/>
          </p:nvSpPr>
          <p:spPr>
            <a:xfrm>
              <a:off x="3481767" y="65537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e</a:t>
              </a:r>
              <a:endParaRPr lang="ko-KR" altLang="en-US" sz="800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583E971-22BC-F6D0-9DEA-0A8A5C98EA10}"/>
              </a:ext>
            </a:extLst>
          </p:cNvPr>
          <p:cNvGrpSpPr/>
          <p:nvPr/>
        </p:nvGrpSpPr>
        <p:grpSpPr>
          <a:xfrm>
            <a:off x="1186043" y="4383572"/>
            <a:ext cx="1259977" cy="221216"/>
            <a:chOff x="3418013" y="651102"/>
            <a:chExt cx="1259977" cy="221216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110FE9A-080B-6FA6-9918-49667AD937F4}"/>
                </a:ext>
              </a:extLst>
            </p:cNvPr>
            <p:cNvSpPr/>
            <p:nvPr/>
          </p:nvSpPr>
          <p:spPr>
            <a:xfrm>
              <a:off x="3514766" y="708713"/>
              <a:ext cx="1163224" cy="16360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순서도: 연결자 100">
              <a:extLst>
                <a:ext uri="{FF2B5EF4-FFF2-40B4-BE49-F238E27FC236}">
                  <a16:creationId xmlns:a16="http://schemas.microsoft.com/office/drawing/2014/main" id="{68065740-3B32-5000-3B4B-2DA7BEA237B5}"/>
                </a:ext>
              </a:extLst>
            </p:cNvPr>
            <p:cNvSpPr/>
            <p:nvPr/>
          </p:nvSpPr>
          <p:spPr>
            <a:xfrm>
              <a:off x="3418013" y="65110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0F2EA570-7EB1-A71C-AE01-698614CBA030}"/>
              </a:ext>
            </a:extLst>
          </p:cNvPr>
          <p:cNvGrpSpPr/>
          <p:nvPr/>
        </p:nvGrpSpPr>
        <p:grpSpPr>
          <a:xfrm>
            <a:off x="2441448" y="4370291"/>
            <a:ext cx="332651" cy="237028"/>
            <a:chOff x="3478444" y="635290"/>
            <a:chExt cx="332651" cy="237028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C371335-973A-4A8E-1047-A03F68C668C0}"/>
                </a:ext>
              </a:extLst>
            </p:cNvPr>
            <p:cNvSpPr/>
            <p:nvPr/>
          </p:nvSpPr>
          <p:spPr>
            <a:xfrm>
              <a:off x="3542070" y="708713"/>
              <a:ext cx="269025" cy="16360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순서도: 연결자 103">
              <a:extLst>
                <a:ext uri="{FF2B5EF4-FFF2-40B4-BE49-F238E27FC236}">
                  <a16:creationId xmlns:a16="http://schemas.microsoft.com/office/drawing/2014/main" id="{6DC5EBEF-932C-29A7-8E17-A201A1D648CE}"/>
                </a:ext>
              </a:extLst>
            </p:cNvPr>
            <p:cNvSpPr/>
            <p:nvPr/>
          </p:nvSpPr>
          <p:spPr>
            <a:xfrm>
              <a:off x="3478444" y="635290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E6144BD-F37F-5BD8-8519-486683FE735F}"/>
              </a:ext>
            </a:extLst>
          </p:cNvPr>
          <p:cNvGrpSpPr/>
          <p:nvPr/>
        </p:nvGrpSpPr>
        <p:grpSpPr>
          <a:xfrm>
            <a:off x="2717088" y="4370335"/>
            <a:ext cx="383301" cy="229886"/>
            <a:chOff x="3478444" y="635290"/>
            <a:chExt cx="383301" cy="229886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2375BB7-F557-CB29-78D2-BD232BCC2067}"/>
                </a:ext>
              </a:extLst>
            </p:cNvPr>
            <p:cNvSpPr/>
            <p:nvPr/>
          </p:nvSpPr>
          <p:spPr>
            <a:xfrm>
              <a:off x="3542071" y="708670"/>
              <a:ext cx="319674" cy="156506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순서도: 연결자 106">
              <a:extLst>
                <a:ext uri="{FF2B5EF4-FFF2-40B4-BE49-F238E27FC236}">
                  <a16:creationId xmlns:a16="http://schemas.microsoft.com/office/drawing/2014/main" id="{4BB409E1-1501-F9E2-2D38-FB05E43F9B69}"/>
                </a:ext>
              </a:extLst>
            </p:cNvPr>
            <p:cNvSpPr/>
            <p:nvPr/>
          </p:nvSpPr>
          <p:spPr>
            <a:xfrm>
              <a:off x="3478444" y="635290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2862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8E1A9-5AFD-B017-7647-732EC797E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CCC023-ABAB-209D-C7A5-34854D902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93709"/>
            <a:ext cx="6534268" cy="384568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34467B-EE6C-2231-6BE5-7BF78A798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610508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2. BANK </a:t>
                      </a:r>
                      <a:r>
                        <a:rPr lang="ko-KR" altLang="en-US" sz="1400" dirty="0">
                          <a:hlinkClick r:id="rId3" action="ppaction://hlinksldjump"/>
                        </a:rPr>
                        <a:t>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4. </a:t>
                      </a:r>
                      <a:r>
                        <a:rPr lang="ko-KR" altLang="en-US" sz="1400" dirty="0">
                          <a:latin typeface="+mn-lt"/>
                        </a:rPr>
                        <a:t>금융 상품 조회 상세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5D006E-EDB8-66C7-2CA2-A1FB71E52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539835"/>
              </p:ext>
            </p:extLst>
          </p:nvPr>
        </p:nvGraphicFramePr>
        <p:xfrm>
          <a:off x="85316" y="4455547"/>
          <a:ext cx="6687368" cy="18869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089752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853712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705463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금융 상품 상세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금융 상품의 상세 정보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a.</a:t>
                      </a:r>
                      <a:r>
                        <a:rPr lang="ko-KR" altLang="en-US" sz="1000" dirty="0"/>
                        <a:t> 금융 상품 타입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이름 및 혜택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b. </a:t>
                      </a:r>
                      <a:r>
                        <a:rPr lang="ko-KR" altLang="en-US" sz="1000" dirty="0"/>
                        <a:t>금융 상품 적합도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 c.</a:t>
                      </a:r>
                      <a:r>
                        <a:rPr lang="ko-KR" altLang="en-US" sz="1000" dirty="0"/>
                        <a:t> 금리 및 상품 유형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r>
                        <a:rPr lang="en-US" altLang="ko-KR" sz="1000" dirty="0"/>
                        <a:t>/</a:t>
                      </a:r>
                    </a:p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금융 상품 적합도 부분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금리 시뮬레이터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월당 예치금액과 기간 세금을 입력하면 이자 및 만기 수령액을 계산할 수 있음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a. </a:t>
                      </a:r>
                      <a:r>
                        <a:rPr lang="ko-KR" altLang="en-US" sz="1000" dirty="0"/>
                        <a:t>예치금액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과세 설정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b.</a:t>
                      </a:r>
                      <a:r>
                        <a:rPr lang="ko-KR" altLang="en-US" sz="1000" dirty="0"/>
                        <a:t> 결과 확인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금융 상품 가입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가입하기 버튼을 클릭하여 상품 가입 페이지로 넘어갈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27192721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3F885802-F296-0C35-4000-FDF7C2255800}"/>
              </a:ext>
            </a:extLst>
          </p:cNvPr>
          <p:cNvGrpSpPr/>
          <p:nvPr/>
        </p:nvGrpSpPr>
        <p:grpSpPr>
          <a:xfrm>
            <a:off x="171332" y="573752"/>
            <a:ext cx="6479600" cy="1171228"/>
            <a:chOff x="7775912" y="437906"/>
            <a:chExt cx="6479600" cy="117122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5BB3B7B-1A44-47EF-6553-991C291C1238}"/>
                </a:ext>
              </a:extLst>
            </p:cNvPr>
            <p:cNvSpPr/>
            <p:nvPr/>
          </p:nvSpPr>
          <p:spPr>
            <a:xfrm>
              <a:off x="7775912" y="437906"/>
              <a:ext cx="6479600" cy="117122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874D62B4-4930-70DB-4666-8EA2F9580048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3B1BBF8-003E-CCFC-E0DB-E52710A914FA}"/>
              </a:ext>
            </a:extLst>
          </p:cNvPr>
          <p:cNvGrpSpPr/>
          <p:nvPr/>
        </p:nvGrpSpPr>
        <p:grpSpPr>
          <a:xfrm>
            <a:off x="179734" y="1775506"/>
            <a:ext cx="4369406" cy="2468989"/>
            <a:chOff x="7775912" y="437905"/>
            <a:chExt cx="4369406" cy="246898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3712C11-FD48-645D-6E57-6A8373C38A7D}"/>
                </a:ext>
              </a:extLst>
            </p:cNvPr>
            <p:cNvSpPr/>
            <p:nvPr/>
          </p:nvSpPr>
          <p:spPr>
            <a:xfrm>
              <a:off x="7775912" y="437905"/>
              <a:ext cx="4369406" cy="2468989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1B96BB6A-7788-1827-36A6-289B09BDCCDD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636466C-17E1-51BE-40F5-EBAB0B9339AA}"/>
              </a:ext>
            </a:extLst>
          </p:cNvPr>
          <p:cNvGrpSpPr/>
          <p:nvPr/>
        </p:nvGrpSpPr>
        <p:grpSpPr>
          <a:xfrm>
            <a:off x="4584876" y="1775600"/>
            <a:ext cx="2057654" cy="2468989"/>
            <a:chOff x="7775912" y="437905"/>
            <a:chExt cx="2057654" cy="24689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C483A28-F50D-4738-3711-BEDE4416CAE2}"/>
                </a:ext>
              </a:extLst>
            </p:cNvPr>
            <p:cNvSpPr/>
            <p:nvPr/>
          </p:nvSpPr>
          <p:spPr>
            <a:xfrm>
              <a:off x="7775912" y="437905"/>
              <a:ext cx="2057654" cy="2468989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순서도: 연결자 12">
              <a:extLst>
                <a:ext uri="{FF2B5EF4-FFF2-40B4-BE49-F238E27FC236}">
                  <a16:creationId xmlns:a16="http://schemas.microsoft.com/office/drawing/2014/main" id="{FE777C9B-9900-BEEA-91F4-D6DCFC69A774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6D5CF0B-6001-B7AA-FB86-6BBBF183BE69}"/>
              </a:ext>
            </a:extLst>
          </p:cNvPr>
          <p:cNvGrpSpPr/>
          <p:nvPr/>
        </p:nvGrpSpPr>
        <p:grpSpPr>
          <a:xfrm>
            <a:off x="196900" y="765065"/>
            <a:ext cx="3521659" cy="800967"/>
            <a:chOff x="3407845" y="708713"/>
            <a:chExt cx="3521659" cy="80096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4684041-870D-38B9-9021-454169E93C73}"/>
                </a:ext>
              </a:extLst>
            </p:cNvPr>
            <p:cNvSpPr/>
            <p:nvPr/>
          </p:nvSpPr>
          <p:spPr>
            <a:xfrm>
              <a:off x="3514765" y="708713"/>
              <a:ext cx="3414739" cy="800967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25EA863F-12BC-B970-4398-722D295605F4}"/>
                </a:ext>
              </a:extLst>
            </p:cNvPr>
            <p:cNvSpPr/>
            <p:nvPr/>
          </p:nvSpPr>
          <p:spPr>
            <a:xfrm>
              <a:off x="3407845" y="760519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923C6D7-4998-31FF-0D9B-4C36E1DF1F20}"/>
              </a:ext>
            </a:extLst>
          </p:cNvPr>
          <p:cNvGrpSpPr/>
          <p:nvPr/>
        </p:nvGrpSpPr>
        <p:grpSpPr>
          <a:xfrm>
            <a:off x="3736888" y="601374"/>
            <a:ext cx="2863937" cy="608302"/>
            <a:chOff x="3514765" y="708714"/>
            <a:chExt cx="2863937" cy="60830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426BBF-739B-7ACD-DB14-F93D213CE3BB}"/>
                </a:ext>
              </a:extLst>
            </p:cNvPr>
            <p:cNvSpPr/>
            <p:nvPr/>
          </p:nvSpPr>
          <p:spPr>
            <a:xfrm>
              <a:off x="3514765" y="708714"/>
              <a:ext cx="2863937" cy="608302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순서도: 연결자 24">
              <a:extLst>
                <a:ext uri="{FF2B5EF4-FFF2-40B4-BE49-F238E27FC236}">
                  <a16:creationId xmlns:a16="http://schemas.microsoft.com/office/drawing/2014/main" id="{9A9F8634-3AD2-CAF5-A5F8-BAD066F8765F}"/>
                </a:ext>
              </a:extLst>
            </p:cNvPr>
            <p:cNvSpPr/>
            <p:nvPr/>
          </p:nvSpPr>
          <p:spPr>
            <a:xfrm>
              <a:off x="3560245" y="754168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62AACC-8A36-D1DE-CAFA-26797893D59A}"/>
              </a:ext>
            </a:extLst>
          </p:cNvPr>
          <p:cNvGrpSpPr/>
          <p:nvPr/>
        </p:nvGrpSpPr>
        <p:grpSpPr>
          <a:xfrm>
            <a:off x="3746412" y="1237299"/>
            <a:ext cx="2863937" cy="328734"/>
            <a:chOff x="3514765" y="708714"/>
            <a:chExt cx="2863937" cy="32873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EDC8D4-966B-8B17-1CEA-A1A076C1D5BC}"/>
                </a:ext>
              </a:extLst>
            </p:cNvPr>
            <p:cNvSpPr/>
            <p:nvPr/>
          </p:nvSpPr>
          <p:spPr>
            <a:xfrm>
              <a:off x="3514765" y="708714"/>
              <a:ext cx="2863937" cy="328734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5A5250F2-44E2-9EF5-A3A3-67E7621A6DF3}"/>
                </a:ext>
              </a:extLst>
            </p:cNvPr>
            <p:cNvSpPr/>
            <p:nvPr/>
          </p:nvSpPr>
          <p:spPr>
            <a:xfrm>
              <a:off x="3533001" y="723114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</a:t>
              </a:r>
              <a:endParaRPr lang="ko-KR" altLang="en-US" sz="8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0BE941-AAB4-2F14-11BC-DC87CEF7385C}"/>
              </a:ext>
            </a:extLst>
          </p:cNvPr>
          <p:cNvGrpSpPr/>
          <p:nvPr/>
        </p:nvGrpSpPr>
        <p:grpSpPr>
          <a:xfrm>
            <a:off x="171332" y="2073243"/>
            <a:ext cx="4311768" cy="511207"/>
            <a:chOff x="3407845" y="708713"/>
            <a:chExt cx="4311768" cy="51120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1D9B908-599E-B2D2-45E6-D929DFCFC1BC}"/>
                </a:ext>
              </a:extLst>
            </p:cNvPr>
            <p:cNvSpPr/>
            <p:nvPr/>
          </p:nvSpPr>
          <p:spPr>
            <a:xfrm>
              <a:off x="3514765" y="708713"/>
              <a:ext cx="4204848" cy="511207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5660313F-D87E-332C-AC0D-8506C9BD12EC}"/>
                </a:ext>
              </a:extLst>
            </p:cNvPr>
            <p:cNvSpPr/>
            <p:nvPr/>
          </p:nvSpPr>
          <p:spPr>
            <a:xfrm>
              <a:off x="3407845" y="760519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72778FD-9D0E-25BD-7C9A-2E87507CBB1C}"/>
              </a:ext>
            </a:extLst>
          </p:cNvPr>
          <p:cNvGrpSpPr/>
          <p:nvPr/>
        </p:nvGrpSpPr>
        <p:grpSpPr>
          <a:xfrm>
            <a:off x="171332" y="2626583"/>
            <a:ext cx="4311768" cy="1545367"/>
            <a:chOff x="3407845" y="708713"/>
            <a:chExt cx="4311768" cy="154536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29D4BC-B5A0-DA88-368F-9E45EF0B8F40}"/>
                </a:ext>
              </a:extLst>
            </p:cNvPr>
            <p:cNvSpPr/>
            <p:nvPr/>
          </p:nvSpPr>
          <p:spPr>
            <a:xfrm>
              <a:off x="3514765" y="708713"/>
              <a:ext cx="4204848" cy="1545367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순서도: 연결자 46">
              <a:extLst>
                <a:ext uri="{FF2B5EF4-FFF2-40B4-BE49-F238E27FC236}">
                  <a16:creationId xmlns:a16="http://schemas.microsoft.com/office/drawing/2014/main" id="{4EC29B18-E3AE-D016-40A9-DEC9BB2E55C1}"/>
                </a:ext>
              </a:extLst>
            </p:cNvPr>
            <p:cNvSpPr/>
            <p:nvPr/>
          </p:nvSpPr>
          <p:spPr>
            <a:xfrm>
              <a:off x="3407845" y="760519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470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8391C-7C11-D592-6E5B-AE79D5F22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7F428831-67CB-1403-6407-58EF17534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003" y="594936"/>
            <a:ext cx="1674290" cy="155587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3DA78C-E6CD-0A0D-097A-A12AEF2A1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20" y="601374"/>
            <a:ext cx="1814646" cy="155587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9072ED4-D59A-F62D-364A-39E535872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29390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4" action="ppaction://hlinksldjump"/>
                        </a:rPr>
                        <a:t>2. BANK </a:t>
                      </a:r>
                      <a:r>
                        <a:rPr lang="ko-KR" altLang="en-US" sz="1400" dirty="0">
                          <a:hlinkClick r:id="rId4" action="ppaction://hlinksldjump"/>
                        </a:rPr>
                        <a:t>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5. </a:t>
                      </a:r>
                      <a:r>
                        <a:rPr lang="ko-KR" altLang="en-US" sz="1400" dirty="0">
                          <a:latin typeface="+mn-lt"/>
                        </a:rPr>
                        <a:t>금융 상품 가입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798197E-7A34-D2D5-28E5-E09EDFCB0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722934"/>
              </p:ext>
            </p:extLst>
          </p:nvPr>
        </p:nvGraphicFramePr>
        <p:xfrm>
          <a:off x="85316" y="4432969"/>
          <a:ext cx="6687368" cy="3208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089752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853712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705463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금융 상품 상세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금융상품의 상세정보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설정하는 값에 따라 자동으로 바뀐다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r>
                        <a:rPr lang="en-US" altLang="ko-KR" sz="1000" dirty="0"/>
                        <a:t>/</a:t>
                      </a:r>
                    </a:p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금융 상품 적합도 부분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계정 선택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현재 </a:t>
                      </a:r>
                      <a:r>
                        <a:rPr lang="ko-KR" altLang="en-US" sz="1000" dirty="0" err="1"/>
                        <a:t>모으냥즈</a:t>
                      </a:r>
                      <a:r>
                        <a:rPr lang="ko-KR" altLang="en-US" sz="1000" dirty="0"/>
                        <a:t> 은행에 이 상품과 연결 가능한 계좌를 확인하고 설정할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없으면 신규 계좌 생성도 가능</a:t>
                      </a:r>
                      <a:r>
                        <a:rPr lang="en-US" altLang="ko-KR" sz="1000" dirty="0"/>
                        <a:t>.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다음을 눌러 </a:t>
                      </a:r>
                      <a:r>
                        <a:rPr lang="en-US" altLang="ko-KR" sz="1000" dirty="0"/>
                        <a:t>3. </a:t>
                      </a:r>
                      <a:r>
                        <a:rPr lang="ko-KR" altLang="en-US" sz="1000" dirty="0"/>
                        <a:t>납입설정 </a:t>
                      </a:r>
                      <a:r>
                        <a:rPr lang="ko-KR" altLang="en-US" sz="1000" dirty="0" err="1"/>
                        <a:t>섹션으로</a:t>
                      </a:r>
                      <a:r>
                        <a:rPr lang="ko-KR" altLang="en-US" sz="1000" dirty="0"/>
                        <a:t> 넘어간다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납입 설정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기간과 납입 금액을 설정할 수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ko-KR" altLang="en-US" sz="1000" dirty="0"/>
                        <a:t>설정하는 기간 및 금액에 따라 </a:t>
                      </a:r>
                      <a:r>
                        <a:rPr lang="en-US" altLang="ko-KR" sz="1000" dirty="0"/>
                        <a:t>1. </a:t>
                      </a:r>
                      <a:r>
                        <a:rPr lang="ko-KR" altLang="en-US" sz="1000" dirty="0"/>
                        <a:t>금융 상품 상세의 데이터가 변경된다</a:t>
                      </a:r>
                      <a:r>
                        <a:rPr lang="en-US" altLang="ko-KR" sz="1000" dirty="0"/>
                        <a:t>.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다음을 눌러 </a:t>
                      </a:r>
                      <a:r>
                        <a:rPr lang="en-US" altLang="ko-KR" sz="1000" dirty="0"/>
                        <a:t>4. </a:t>
                      </a:r>
                      <a:r>
                        <a:rPr lang="ko-KR" altLang="en-US" sz="1000" dirty="0"/>
                        <a:t>우대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약관 </a:t>
                      </a:r>
                      <a:r>
                        <a:rPr lang="ko-KR" altLang="en-US" sz="1000" dirty="0" err="1"/>
                        <a:t>섹션으로</a:t>
                      </a:r>
                      <a:r>
                        <a:rPr lang="ko-KR" altLang="en-US" sz="1000" dirty="0"/>
                        <a:t> 넘어간다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27192721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우대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약관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우대 조건을 선택할 수 있고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상품 약관에 동의할 수 있다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latinLnBrk="1"/>
                      <a:r>
                        <a:rPr lang="ko-KR" altLang="en-US" sz="1000" dirty="0"/>
                        <a:t>필수 선택지를 모두 클릭하고 다음을 눌러 </a:t>
                      </a:r>
                      <a:r>
                        <a:rPr lang="en-US" altLang="ko-KR" sz="1000" dirty="0"/>
                        <a:t>5. </a:t>
                      </a:r>
                      <a:r>
                        <a:rPr lang="ko-KR" altLang="en-US" sz="1000" dirty="0"/>
                        <a:t>확인 </a:t>
                      </a:r>
                      <a:r>
                        <a:rPr lang="ko-KR" altLang="en-US" sz="1000" dirty="0" err="1"/>
                        <a:t>섹션으로</a:t>
                      </a:r>
                      <a:r>
                        <a:rPr lang="ko-KR" altLang="en-US" sz="1000" dirty="0"/>
                        <a:t> 넘어간다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12626522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확인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2, 3, 4 </a:t>
                      </a:r>
                      <a:r>
                        <a:rPr lang="ko-KR" altLang="en-US" sz="1000" dirty="0"/>
                        <a:t>에서 설정한 데이터를 바탕으로 상품을 확인하고 가입을 진행한다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ko-KR" altLang="en-US" sz="1000" dirty="0"/>
                        <a:t>가입하기 버튼을 누르면 계좌가 생성되고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보유 계좌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20404488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8C2D3F58-FBB0-431F-27B3-0B1EEEE63492}"/>
              </a:ext>
            </a:extLst>
          </p:cNvPr>
          <p:cNvGrpSpPr/>
          <p:nvPr/>
        </p:nvGrpSpPr>
        <p:grpSpPr>
          <a:xfrm>
            <a:off x="298225" y="611849"/>
            <a:ext cx="1825836" cy="1538959"/>
            <a:chOff x="7775912" y="437905"/>
            <a:chExt cx="1825836" cy="153895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706F192-1B01-5BE2-503F-253C6D0E75ED}"/>
                </a:ext>
              </a:extLst>
            </p:cNvPr>
            <p:cNvSpPr/>
            <p:nvPr/>
          </p:nvSpPr>
          <p:spPr>
            <a:xfrm>
              <a:off x="7775912" y="437905"/>
              <a:ext cx="1825836" cy="1538959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E8602D59-1DC5-EA44-F95A-5DE9F5CF9FD0}"/>
                </a:ext>
              </a:extLst>
            </p:cNvPr>
            <p:cNvSpPr/>
            <p:nvPr/>
          </p:nvSpPr>
          <p:spPr>
            <a:xfrm>
              <a:off x="9350762" y="466517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FA0229C-5EC4-4EC5-204B-2DEBCF0B7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582" y="588500"/>
            <a:ext cx="1866610" cy="156874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A4F2D0B-B02E-D826-1719-79D4C7718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786" y="2413711"/>
            <a:ext cx="1863360" cy="18031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DE15811-E763-806D-CEEE-EC66974D04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2420149"/>
            <a:ext cx="1863360" cy="175635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FD14062-D7C6-5AD6-56F6-683507FB7D24}"/>
              </a:ext>
            </a:extLst>
          </p:cNvPr>
          <p:cNvGrpSpPr/>
          <p:nvPr/>
        </p:nvGrpSpPr>
        <p:grpSpPr>
          <a:xfrm>
            <a:off x="2450003" y="588500"/>
            <a:ext cx="1674290" cy="1555873"/>
            <a:chOff x="7775912" y="437905"/>
            <a:chExt cx="1674290" cy="155587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9B3494-FB65-7560-0C1F-916464B1F3E8}"/>
                </a:ext>
              </a:extLst>
            </p:cNvPr>
            <p:cNvSpPr/>
            <p:nvPr/>
          </p:nvSpPr>
          <p:spPr>
            <a:xfrm>
              <a:off x="7775912" y="437905"/>
              <a:ext cx="1674290" cy="155587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43C352C4-D67D-6AAA-15D2-BB38A55187D7}"/>
                </a:ext>
              </a:extLst>
            </p:cNvPr>
            <p:cNvSpPr/>
            <p:nvPr/>
          </p:nvSpPr>
          <p:spPr>
            <a:xfrm>
              <a:off x="9202298" y="489866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ADB3CF6-0741-D16A-D00C-3466576B0AFD}"/>
              </a:ext>
            </a:extLst>
          </p:cNvPr>
          <p:cNvGrpSpPr/>
          <p:nvPr/>
        </p:nvGrpSpPr>
        <p:grpSpPr>
          <a:xfrm>
            <a:off x="4546986" y="594935"/>
            <a:ext cx="1872205" cy="1555873"/>
            <a:chOff x="7775911" y="437905"/>
            <a:chExt cx="1872205" cy="1555873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994E17F-6811-F56C-8A77-9D1DDFFDCD82}"/>
                </a:ext>
              </a:extLst>
            </p:cNvPr>
            <p:cNvSpPr/>
            <p:nvPr/>
          </p:nvSpPr>
          <p:spPr>
            <a:xfrm>
              <a:off x="7775911" y="437905"/>
              <a:ext cx="1872205" cy="155587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순서도: 연결자 44">
              <a:extLst>
                <a:ext uri="{FF2B5EF4-FFF2-40B4-BE49-F238E27FC236}">
                  <a16:creationId xmlns:a16="http://schemas.microsoft.com/office/drawing/2014/main" id="{E9C3E3D0-93E1-D647-3CC7-0115A3CB1072}"/>
                </a:ext>
              </a:extLst>
            </p:cNvPr>
            <p:cNvSpPr/>
            <p:nvPr/>
          </p:nvSpPr>
          <p:spPr>
            <a:xfrm>
              <a:off x="9378117" y="483431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C529AE9-EF5D-3027-6186-C81045538E04}"/>
              </a:ext>
            </a:extLst>
          </p:cNvPr>
          <p:cNvGrpSpPr/>
          <p:nvPr/>
        </p:nvGrpSpPr>
        <p:grpSpPr>
          <a:xfrm>
            <a:off x="1182363" y="2413710"/>
            <a:ext cx="1872205" cy="1803130"/>
            <a:chOff x="7775911" y="437905"/>
            <a:chExt cx="1872205" cy="180313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07C5C3F-A012-4F02-0B74-9946226638B0}"/>
                </a:ext>
              </a:extLst>
            </p:cNvPr>
            <p:cNvSpPr/>
            <p:nvPr/>
          </p:nvSpPr>
          <p:spPr>
            <a:xfrm>
              <a:off x="7775911" y="437905"/>
              <a:ext cx="1872205" cy="180313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순서도: 연결자 49">
              <a:extLst>
                <a:ext uri="{FF2B5EF4-FFF2-40B4-BE49-F238E27FC236}">
                  <a16:creationId xmlns:a16="http://schemas.microsoft.com/office/drawing/2014/main" id="{8A640F29-419B-8290-A535-DED2DED074B1}"/>
                </a:ext>
              </a:extLst>
            </p:cNvPr>
            <p:cNvSpPr/>
            <p:nvPr/>
          </p:nvSpPr>
          <p:spPr>
            <a:xfrm>
              <a:off x="9378117" y="483431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4</a:t>
              </a:r>
              <a:endParaRPr lang="ko-KR" altLang="en-US" sz="1400" dirty="0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A096048-C1BE-B618-5DBB-072C89DBECF1}"/>
              </a:ext>
            </a:extLst>
          </p:cNvPr>
          <p:cNvGrpSpPr/>
          <p:nvPr/>
        </p:nvGrpSpPr>
        <p:grpSpPr>
          <a:xfrm>
            <a:off x="3422650" y="2413537"/>
            <a:ext cx="1872205" cy="1762968"/>
            <a:chOff x="7775911" y="437905"/>
            <a:chExt cx="1872205" cy="1762968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C92F62A-17DB-A1BB-E4F4-5541B08F4DB3}"/>
                </a:ext>
              </a:extLst>
            </p:cNvPr>
            <p:cNvSpPr/>
            <p:nvPr/>
          </p:nvSpPr>
          <p:spPr>
            <a:xfrm>
              <a:off x="7775911" y="437905"/>
              <a:ext cx="1872205" cy="176296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순서도: 연결자 55">
              <a:extLst>
                <a:ext uri="{FF2B5EF4-FFF2-40B4-BE49-F238E27FC236}">
                  <a16:creationId xmlns:a16="http://schemas.microsoft.com/office/drawing/2014/main" id="{3267C417-02FB-5470-6D3F-41FFCC19F76D}"/>
                </a:ext>
              </a:extLst>
            </p:cNvPr>
            <p:cNvSpPr/>
            <p:nvPr/>
          </p:nvSpPr>
          <p:spPr>
            <a:xfrm>
              <a:off x="9378117" y="483431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5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7449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7613E-9501-CDDE-6526-D535E45BF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0EAE2D5-8954-9F6C-FBF4-36A6933D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009" y="476552"/>
            <a:ext cx="3361267" cy="198513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F0BCF6-1704-2033-B8CA-2EB6313A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4" y="476552"/>
            <a:ext cx="3198126" cy="34011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1B26B6E-1A04-A585-FCA8-592C9C2B3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507395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4" action="ppaction://hlinksldjump"/>
                        </a:rPr>
                        <a:t>2. BANK </a:t>
                      </a:r>
                      <a:r>
                        <a:rPr lang="ko-KR" altLang="en-US" sz="1400" dirty="0">
                          <a:hlinkClick r:id="rId4" action="ppaction://hlinksldjump"/>
                        </a:rPr>
                        <a:t>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6. </a:t>
                      </a:r>
                      <a:r>
                        <a:rPr lang="ko-KR" altLang="en-US" sz="1400" dirty="0">
                          <a:latin typeface="+mn-lt"/>
                        </a:rPr>
                        <a:t>냥코인 계좌 잔액 충전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C9C503-116E-C848-F0CB-BF02707B2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882363"/>
              </p:ext>
            </p:extLst>
          </p:nvPr>
        </p:nvGraphicFramePr>
        <p:xfrm>
          <a:off x="85929" y="4691607"/>
          <a:ext cx="6687368" cy="31061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200264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705463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모으냥즈</a:t>
                      </a:r>
                      <a:r>
                        <a:rPr lang="ko-KR" altLang="en-US" sz="1000" dirty="0"/>
                        <a:t> 계좌 잔액 충전 페이지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모으냥즈</a:t>
                      </a:r>
                      <a:r>
                        <a:rPr lang="ko-KR" altLang="en-US" sz="1000" dirty="0"/>
                        <a:t> 계좌의 잔액을 충전하는 페이지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a.</a:t>
                      </a:r>
                      <a:r>
                        <a:rPr lang="ko-KR" altLang="en-US" sz="1000" dirty="0"/>
                        <a:t> 계좌 충전 금액을 정하는 </a:t>
                      </a:r>
                      <a:r>
                        <a:rPr lang="en-US" altLang="ko-KR" sz="1000" dirty="0"/>
                        <a:t>input. </a:t>
                      </a:r>
                      <a:r>
                        <a:rPr lang="ko-KR" altLang="en-US" sz="1000" dirty="0"/>
                        <a:t>아래 금액 버튼을 눌러 금액을 수정할 수 있고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최대 </a:t>
                      </a:r>
                      <a:r>
                        <a:rPr lang="en-US" altLang="ko-KR" sz="1000" dirty="0"/>
                        <a:t>100</a:t>
                      </a:r>
                      <a:r>
                        <a:rPr lang="ko-KR" altLang="en-US" sz="1000" dirty="0"/>
                        <a:t>만원까지 가능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 b.</a:t>
                      </a:r>
                      <a:r>
                        <a:rPr lang="ko-KR" altLang="en-US" sz="1000" dirty="0"/>
                        <a:t> 결제 수단 체크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현재 카카오페이로 </a:t>
                      </a:r>
                      <a:r>
                        <a:rPr lang="ko-KR" altLang="en-US" sz="1000" dirty="0" err="1"/>
                        <a:t>고정되어있음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 c. </a:t>
                      </a:r>
                      <a:r>
                        <a:rPr lang="ko-KR" altLang="en-US" sz="1000" dirty="0"/>
                        <a:t>충전 금액 확인 섹션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 d. </a:t>
                      </a:r>
                      <a:r>
                        <a:rPr lang="ko-KR" altLang="en-US" sz="1000" dirty="0"/>
                        <a:t>약관 동의 체크박스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e. </a:t>
                      </a:r>
                      <a:r>
                        <a:rPr lang="ko-KR" altLang="en-US" sz="1000" dirty="0"/>
                        <a:t>결제 실행 버튼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결제 실행을 클릭하면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번 결제 진행상황 페이지로 </a:t>
                      </a:r>
                      <a:r>
                        <a:rPr lang="ko-KR" altLang="en-US" sz="1000" dirty="0" err="1"/>
                        <a:t>넘어감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결제 진행상황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페이지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실 결제 로직을 진행할 위치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latinLnBrk="1"/>
                      <a:r>
                        <a:rPr lang="en-US" altLang="ko-KR" sz="1000" dirty="0"/>
                        <a:t> a. </a:t>
                      </a:r>
                      <a:r>
                        <a:rPr lang="ko-KR" altLang="en-US" sz="1000" dirty="0"/>
                        <a:t>결제 진행 상황 상세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 b.</a:t>
                      </a:r>
                      <a:r>
                        <a:rPr lang="ko-KR" altLang="en-US" sz="1000" dirty="0"/>
                        <a:t> 계좌 잔액 충전 페이지로 돌아가기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충전 완료 안내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페이지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계좌 잔액 충전 완료 알림 페이지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a. </a:t>
                      </a:r>
                      <a:r>
                        <a:rPr lang="ko-KR" altLang="en-US" sz="1000" dirty="0"/>
                        <a:t>결제 결과에 따라 다른 메시지가 나온다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 b.</a:t>
                      </a:r>
                      <a:r>
                        <a:rPr lang="ko-KR" altLang="en-US" sz="1000" dirty="0"/>
                        <a:t> 충전 내역 상세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 c.</a:t>
                      </a:r>
                      <a:r>
                        <a:rPr lang="ko-KR" altLang="en-US" sz="1000" dirty="0"/>
                        <a:t> 확인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은행 </a:t>
                      </a:r>
                      <a:r>
                        <a:rPr lang="en-US" altLang="ko-KR" sz="1000" dirty="0"/>
                        <a:t>index </a:t>
                      </a:r>
                      <a:r>
                        <a:rPr lang="ko-KR" altLang="en-US" sz="1000" dirty="0"/>
                        <a:t>페이지로 돌아가기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      </a:t>
                      </a:r>
                      <a:r>
                        <a:rPr lang="ko-KR" altLang="en-US" sz="1000" dirty="0"/>
                        <a:t>거래내역 보기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거래내역 페이지로 이동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구현 중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아직 </a:t>
                      </a:r>
                      <a:r>
                        <a:rPr lang="en-US" altLang="ko-KR" sz="1000" dirty="0"/>
                        <a:t>Kakao Pay API </a:t>
                      </a:r>
                      <a:r>
                        <a:rPr lang="ko-KR" altLang="en-US" sz="1000" dirty="0"/>
                        <a:t>연결되지 않음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271927211"/>
                  </a:ext>
                </a:extLst>
              </a:tr>
            </a:tbl>
          </a:graphicData>
        </a:graphic>
      </p:graphicFrame>
      <p:grpSp>
        <p:nvGrpSpPr>
          <p:cNvPr id="98" name="그룹 97">
            <a:extLst>
              <a:ext uri="{FF2B5EF4-FFF2-40B4-BE49-F238E27FC236}">
                <a16:creationId xmlns:a16="http://schemas.microsoft.com/office/drawing/2014/main" id="{1DB7A4A9-8860-957E-E14C-C41E721CF796}"/>
              </a:ext>
            </a:extLst>
          </p:cNvPr>
          <p:cNvGrpSpPr/>
          <p:nvPr/>
        </p:nvGrpSpPr>
        <p:grpSpPr>
          <a:xfrm>
            <a:off x="124068" y="975204"/>
            <a:ext cx="3093265" cy="2280229"/>
            <a:chOff x="7775912" y="437906"/>
            <a:chExt cx="3144112" cy="2259063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C74FE3F-1647-E6B1-8A7D-39D4E2A376F0}"/>
                </a:ext>
              </a:extLst>
            </p:cNvPr>
            <p:cNvSpPr/>
            <p:nvPr/>
          </p:nvSpPr>
          <p:spPr>
            <a:xfrm>
              <a:off x="7775912" y="437906"/>
              <a:ext cx="3144112" cy="225906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순서도: 연결자 99">
              <a:extLst>
                <a:ext uri="{FF2B5EF4-FFF2-40B4-BE49-F238E27FC236}">
                  <a16:creationId xmlns:a16="http://schemas.microsoft.com/office/drawing/2014/main" id="{E6079CC1-22EF-2EAE-0191-8D1E6EE6AB9B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B3A6580-00F1-49F3-3636-0A8DD8E8F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009" y="2554824"/>
            <a:ext cx="3361267" cy="198513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7475BA98-AC01-AE3F-3592-729820D341EA}"/>
              </a:ext>
            </a:extLst>
          </p:cNvPr>
          <p:cNvGrpSpPr/>
          <p:nvPr/>
        </p:nvGrpSpPr>
        <p:grpSpPr>
          <a:xfrm>
            <a:off x="3468400" y="640772"/>
            <a:ext cx="3265531" cy="1395462"/>
            <a:chOff x="7775912" y="437907"/>
            <a:chExt cx="3319210" cy="138250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97A497F-5B9A-3372-034F-CEFC93CDD260}"/>
                </a:ext>
              </a:extLst>
            </p:cNvPr>
            <p:cNvSpPr/>
            <p:nvPr/>
          </p:nvSpPr>
          <p:spPr>
            <a:xfrm>
              <a:off x="7775912" y="437907"/>
              <a:ext cx="3319210" cy="1382509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순서도: 연결자 30">
              <a:extLst>
                <a:ext uri="{FF2B5EF4-FFF2-40B4-BE49-F238E27FC236}">
                  <a16:creationId xmlns:a16="http://schemas.microsoft.com/office/drawing/2014/main" id="{2DD18A9E-67C5-3F0D-F605-4766E055DC33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757F98E-600B-0319-7E26-0F7DEBB15214}"/>
              </a:ext>
            </a:extLst>
          </p:cNvPr>
          <p:cNvGrpSpPr/>
          <p:nvPr/>
        </p:nvGrpSpPr>
        <p:grpSpPr>
          <a:xfrm>
            <a:off x="3468400" y="2717884"/>
            <a:ext cx="3265531" cy="1261449"/>
            <a:chOff x="7775912" y="437907"/>
            <a:chExt cx="3319210" cy="124974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ED3AAE4-250C-05BC-F977-DA176BC29686}"/>
                </a:ext>
              </a:extLst>
            </p:cNvPr>
            <p:cNvSpPr/>
            <p:nvPr/>
          </p:nvSpPr>
          <p:spPr>
            <a:xfrm>
              <a:off x="7775912" y="437907"/>
              <a:ext cx="3319210" cy="124974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469E2089-FE11-93A4-F69A-27AF65AE2688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04FAE0F-D152-FCDA-BB73-165E0E0739FB}"/>
              </a:ext>
            </a:extLst>
          </p:cNvPr>
          <p:cNvGrpSpPr/>
          <p:nvPr/>
        </p:nvGrpSpPr>
        <p:grpSpPr>
          <a:xfrm>
            <a:off x="159227" y="1145758"/>
            <a:ext cx="2939574" cy="525879"/>
            <a:chOff x="3466358" y="490935"/>
            <a:chExt cx="2939574" cy="525879"/>
          </a:xfrm>
        </p:grpSpPr>
        <p:sp>
          <p:nvSpPr>
            <p:cNvPr id="42" name="순서도: 연결자 41">
              <a:extLst>
                <a:ext uri="{FF2B5EF4-FFF2-40B4-BE49-F238E27FC236}">
                  <a16:creationId xmlns:a16="http://schemas.microsoft.com/office/drawing/2014/main" id="{129587B2-2378-63CF-BEA7-C828A093796E}"/>
                </a:ext>
              </a:extLst>
            </p:cNvPr>
            <p:cNvSpPr/>
            <p:nvPr/>
          </p:nvSpPr>
          <p:spPr>
            <a:xfrm>
              <a:off x="3485820" y="58442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EC66AAA-BF27-0553-4947-901637AF7662}"/>
                </a:ext>
              </a:extLst>
            </p:cNvPr>
            <p:cNvSpPr/>
            <p:nvPr/>
          </p:nvSpPr>
          <p:spPr>
            <a:xfrm>
              <a:off x="3466358" y="490935"/>
              <a:ext cx="2939574" cy="525879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B44693C-275E-A71F-60E1-E8271121AB36}"/>
              </a:ext>
            </a:extLst>
          </p:cNvPr>
          <p:cNvGrpSpPr/>
          <p:nvPr/>
        </p:nvGrpSpPr>
        <p:grpSpPr>
          <a:xfrm>
            <a:off x="159226" y="1719087"/>
            <a:ext cx="3003074" cy="389033"/>
            <a:chOff x="3481174" y="490935"/>
            <a:chExt cx="3003074" cy="389033"/>
          </a:xfrm>
        </p:grpSpPr>
        <p:sp>
          <p:nvSpPr>
            <p:cNvPr id="68" name="순서도: 연결자 67">
              <a:extLst>
                <a:ext uri="{FF2B5EF4-FFF2-40B4-BE49-F238E27FC236}">
                  <a16:creationId xmlns:a16="http://schemas.microsoft.com/office/drawing/2014/main" id="{3F1AB320-F545-0CDB-113E-AAF645441775}"/>
                </a:ext>
              </a:extLst>
            </p:cNvPr>
            <p:cNvSpPr/>
            <p:nvPr/>
          </p:nvSpPr>
          <p:spPr>
            <a:xfrm>
              <a:off x="3500637" y="542478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847B96B-2F2A-ED10-6933-FC43ACDF63D2}"/>
                </a:ext>
              </a:extLst>
            </p:cNvPr>
            <p:cNvSpPr/>
            <p:nvPr/>
          </p:nvSpPr>
          <p:spPr>
            <a:xfrm>
              <a:off x="3481174" y="490935"/>
              <a:ext cx="3003074" cy="389033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4C4AB2-B46B-554A-843E-7FEFCEDCC072}"/>
              </a:ext>
            </a:extLst>
          </p:cNvPr>
          <p:cNvGrpSpPr/>
          <p:nvPr/>
        </p:nvGrpSpPr>
        <p:grpSpPr>
          <a:xfrm>
            <a:off x="167580" y="2155570"/>
            <a:ext cx="3003074" cy="389033"/>
            <a:chOff x="3481174" y="490935"/>
            <a:chExt cx="3003074" cy="389033"/>
          </a:xfrm>
        </p:grpSpPr>
        <p:sp>
          <p:nvSpPr>
            <p:cNvPr id="71" name="순서도: 연결자 70">
              <a:extLst>
                <a:ext uri="{FF2B5EF4-FFF2-40B4-BE49-F238E27FC236}">
                  <a16:creationId xmlns:a16="http://schemas.microsoft.com/office/drawing/2014/main" id="{4E2FE50C-4BF1-0504-6569-63DFFBE6BD27}"/>
                </a:ext>
              </a:extLst>
            </p:cNvPr>
            <p:cNvSpPr/>
            <p:nvPr/>
          </p:nvSpPr>
          <p:spPr>
            <a:xfrm>
              <a:off x="3500637" y="542478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</a:t>
              </a:r>
              <a:endParaRPr lang="ko-KR" altLang="en-US" sz="8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7C81C48-8FA8-764F-A8FB-588F0538D89B}"/>
                </a:ext>
              </a:extLst>
            </p:cNvPr>
            <p:cNvSpPr/>
            <p:nvPr/>
          </p:nvSpPr>
          <p:spPr>
            <a:xfrm>
              <a:off x="3481174" y="490935"/>
              <a:ext cx="3003074" cy="389033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C16F539-DE6F-CE27-94B5-62A98E5D408F}"/>
              </a:ext>
            </a:extLst>
          </p:cNvPr>
          <p:cNvGrpSpPr/>
          <p:nvPr/>
        </p:nvGrpSpPr>
        <p:grpSpPr>
          <a:xfrm>
            <a:off x="167580" y="2560767"/>
            <a:ext cx="3003074" cy="389033"/>
            <a:chOff x="3481174" y="490935"/>
            <a:chExt cx="3003074" cy="389033"/>
          </a:xfrm>
        </p:grpSpPr>
        <p:sp>
          <p:nvSpPr>
            <p:cNvPr id="75" name="순서도: 연결자 74">
              <a:extLst>
                <a:ext uri="{FF2B5EF4-FFF2-40B4-BE49-F238E27FC236}">
                  <a16:creationId xmlns:a16="http://schemas.microsoft.com/office/drawing/2014/main" id="{4049BF6D-E8B4-DC64-C74B-031834997F1C}"/>
                </a:ext>
              </a:extLst>
            </p:cNvPr>
            <p:cNvSpPr/>
            <p:nvPr/>
          </p:nvSpPr>
          <p:spPr>
            <a:xfrm>
              <a:off x="3500637" y="542478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d</a:t>
              </a:r>
              <a:endParaRPr lang="ko-KR" altLang="en-US" sz="800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7691B38-2243-CB16-75A1-925258234566}"/>
                </a:ext>
              </a:extLst>
            </p:cNvPr>
            <p:cNvSpPr/>
            <p:nvPr/>
          </p:nvSpPr>
          <p:spPr>
            <a:xfrm>
              <a:off x="3481174" y="490935"/>
              <a:ext cx="3003074" cy="389033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C832083-3C79-AEE7-7033-7134C243073B}"/>
              </a:ext>
            </a:extLst>
          </p:cNvPr>
          <p:cNvGrpSpPr/>
          <p:nvPr/>
        </p:nvGrpSpPr>
        <p:grpSpPr>
          <a:xfrm>
            <a:off x="167819" y="2983034"/>
            <a:ext cx="3003074" cy="222829"/>
            <a:chOff x="3481174" y="490935"/>
            <a:chExt cx="3003074" cy="222829"/>
          </a:xfrm>
        </p:grpSpPr>
        <p:sp>
          <p:nvSpPr>
            <p:cNvPr id="78" name="순서도: 연결자 77">
              <a:extLst>
                <a:ext uri="{FF2B5EF4-FFF2-40B4-BE49-F238E27FC236}">
                  <a16:creationId xmlns:a16="http://schemas.microsoft.com/office/drawing/2014/main" id="{0A7EBA5A-93E3-8881-8499-6A498C7DED01}"/>
                </a:ext>
              </a:extLst>
            </p:cNvPr>
            <p:cNvSpPr/>
            <p:nvPr/>
          </p:nvSpPr>
          <p:spPr>
            <a:xfrm>
              <a:off x="3500637" y="542478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e</a:t>
              </a:r>
              <a:endParaRPr lang="ko-KR" altLang="en-US" sz="800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09FB30B-9EFE-2CDD-BC76-A995607D4332}"/>
                </a:ext>
              </a:extLst>
            </p:cNvPr>
            <p:cNvSpPr/>
            <p:nvPr/>
          </p:nvSpPr>
          <p:spPr>
            <a:xfrm>
              <a:off x="3481174" y="490935"/>
              <a:ext cx="3003074" cy="222829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590F9D5-8D00-7630-A662-D235E431A0E3}"/>
              </a:ext>
            </a:extLst>
          </p:cNvPr>
          <p:cNvGrpSpPr/>
          <p:nvPr/>
        </p:nvGrpSpPr>
        <p:grpSpPr>
          <a:xfrm>
            <a:off x="3482510" y="946404"/>
            <a:ext cx="3216262" cy="772683"/>
            <a:chOff x="3460126" y="393837"/>
            <a:chExt cx="3216262" cy="772683"/>
          </a:xfrm>
        </p:grpSpPr>
        <p:sp>
          <p:nvSpPr>
            <p:cNvPr id="82" name="순서도: 연결자 81">
              <a:extLst>
                <a:ext uri="{FF2B5EF4-FFF2-40B4-BE49-F238E27FC236}">
                  <a16:creationId xmlns:a16="http://schemas.microsoft.com/office/drawing/2014/main" id="{AE75506E-1367-2945-2891-E4B2F39117C7}"/>
                </a:ext>
              </a:extLst>
            </p:cNvPr>
            <p:cNvSpPr/>
            <p:nvPr/>
          </p:nvSpPr>
          <p:spPr>
            <a:xfrm>
              <a:off x="3460126" y="393837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2595BF5-6814-3A16-96C1-4428C0C25595}"/>
                </a:ext>
              </a:extLst>
            </p:cNvPr>
            <p:cNvSpPr/>
            <p:nvPr/>
          </p:nvSpPr>
          <p:spPr>
            <a:xfrm>
              <a:off x="3481173" y="490935"/>
              <a:ext cx="3195215" cy="67558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AA6E957-B28D-875E-CAAD-23EFB480475D}"/>
              </a:ext>
            </a:extLst>
          </p:cNvPr>
          <p:cNvGrpSpPr/>
          <p:nvPr/>
        </p:nvGrpSpPr>
        <p:grpSpPr>
          <a:xfrm>
            <a:off x="3557533" y="1731787"/>
            <a:ext cx="464917" cy="204963"/>
            <a:chOff x="3481174" y="490935"/>
            <a:chExt cx="464917" cy="204963"/>
          </a:xfrm>
        </p:grpSpPr>
        <p:sp>
          <p:nvSpPr>
            <p:cNvPr id="85" name="순서도: 연결자 84">
              <a:extLst>
                <a:ext uri="{FF2B5EF4-FFF2-40B4-BE49-F238E27FC236}">
                  <a16:creationId xmlns:a16="http://schemas.microsoft.com/office/drawing/2014/main" id="{4D19D0DB-4F4D-59B5-70D6-E8B5E3931888}"/>
                </a:ext>
              </a:extLst>
            </p:cNvPr>
            <p:cNvSpPr/>
            <p:nvPr/>
          </p:nvSpPr>
          <p:spPr>
            <a:xfrm>
              <a:off x="3844766" y="505418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DE0B2CD-1132-CD16-3972-E0BADB79B2F0}"/>
                </a:ext>
              </a:extLst>
            </p:cNvPr>
            <p:cNvSpPr/>
            <p:nvPr/>
          </p:nvSpPr>
          <p:spPr>
            <a:xfrm>
              <a:off x="3481174" y="490935"/>
              <a:ext cx="363592" cy="204963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382267C-4E7A-6715-8F17-FD5CA529F549}"/>
              </a:ext>
            </a:extLst>
          </p:cNvPr>
          <p:cNvGrpSpPr/>
          <p:nvPr/>
        </p:nvGrpSpPr>
        <p:grpSpPr>
          <a:xfrm>
            <a:off x="3533172" y="3082027"/>
            <a:ext cx="3165600" cy="598844"/>
            <a:chOff x="3481174" y="490935"/>
            <a:chExt cx="3165600" cy="598844"/>
          </a:xfrm>
        </p:grpSpPr>
        <p:sp>
          <p:nvSpPr>
            <p:cNvPr id="91" name="순서도: 연결자 90">
              <a:extLst>
                <a:ext uri="{FF2B5EF4-FFF2-40B4-BE49-F238E27FC236}">
                  <a16:creationId xmlns:a16="http://schemas.microsoft.com/office/drawing/2014/main" id="{1AAF80E2-3915-4CA7-C3E4-49FF9030782F}"/>
                </a:ext>
              </a:extLst>
            </p:cNvPr>
            <p:cNvSpPr/>
            <p:nvPr/>
          </p:nvSpPr>
          <p:spPr>
            <a:xfrm>
              <a:off x="3500637" y="542478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019069E-ACDB-4D08-2DD5-20149F172ED6}"/>
                </a:ext>
              </a:extLst>
            </p:cNvPr>
            <p:cNvSpPr/>
            <p:nvPr/>
          </p:nvSpPr>
          <p:spPr>
            <a:xfrm>
              <a:off x="3481174" y="490935"/>
              <a:ext cx="3165600" cy="598844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E4E0E1DB-8F55-0945-BB62-C938B78303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990" t="13791" r="42545" b="78048"/>
          <a:stretch>
            <a:fillRect/>
          </a:stretch>
        </p:blipFill>
        <p:spPr>
          <a:xfrm>
            <a:off x="4543425" y="2821026"/>
            <a:ext cx="822325" cy="16200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60703A37-92E2-0299-B01D-40F11EBBCC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557" t="13465" r="17978" b="78374"/>
          <a:stretch>
            <a:fillRect/>
          </a:stretch>
        </p:blipFill>
        <p:spPr>
          <a:xfrm>
            <a:off x="5403028" y="2822127"/>
            <a:ext cx="822325" cy="16200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3DCEFE34-B143-DF4F-6F72-F10B9E4453C4}"/>
              </a:ext>
            </a:extLst>
          </p:cNvPr>
          <p:cNvGrpSpPr/>
          <p:nvPr/>
        </p:nvGrpSpPr>
        <p:grpSpPr>
          <a:xfrm>
            <a:off x="3552635" y="3690642"/>
            <a:ext cx="828865" cy="224133"/>
            <a:chOff x="3481174" y="490935"/>
            <a:chExt cx="828865" cy="224133"/>
          </a:xfrm>
        </p:grpSpPr>
        <p:sp>
          <p:nvSpPr>
            <p:cNvPr id="97" name="순서도: 연결자 96">
              <a:extLst>
                <a:ext uri="{FF2B5EF4-FFF2-40B4-BE49-F238E27FC236}">
                  <a16:creationId xmlns:a16="http://schemas.microsoft.com/office/drawing/2014/main" id="{6251D0EB-CB43-8529-296A-F953CD0345BF}"/>
                </a:ext>
              </a:extLst>
            </p:cNvPr>
            <p:cNvSpPr/>
            <p:nvPr/>
          </p:nvSpPr>
          <p:spPr>
            <a:xfrm>
              <a:off x="3500637" y="542478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</a:t>
              </a:r>
              <a:endParaRPr lang="ko-KR" altLang="en-US" sz="800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40C61275-5F9C-BE57-AA03-8515D451D031}"/>
                </a:ext>
              </a:extLst>
            </p:cNvPr>
            <p:cNvSpPr/>
            <p:nvPr/>
          </p:nvSpPr>
          <p:spPr>
            <a:xfrm>
              <a:off x="3481174" y="490935"/>
              <a:ext cx="828865" cy="224133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2AD4B8-1BC8-F5CF-A0B3-491970907760}"/>
              </a:ext>
            </a:extLst>
          </p:cNvPr>
          <p:cNvGrpSpPr/>
          <p:nvPr/>
        </p:nvGrpSpPr>
        <p:grpSpPr>
          <a:xfrm>
            <a:off x="3761554" y="2750619"/>
            <a:ext cx="2569396" cy="283958"/>
            <a:chOff x="3481174" y="490935"/>
            <a:chExt cx="2569396" cy="283958"/>
          </a:xfrm>
        </p:grpSpPr>
        <p:sp>
          <p:nvSpPr>
            <p:cNvPr id="3" name="순서도: 연결자 2">
              <a:extLst>
                <a:ext uri="{FF2B5EF4-FFF2-40B4-BE49-F238E27FC236}">
                  <a16:creationId xmlns:a16="http://schemas.microsoft.com/office/drawing/2014/main" id="{1EB4683B-6EE5-7F53-CA64-697F02010EC7}"/>
                </a:ext>
              </a:extLst>
            </p:cNvPr>
            <p:cNvSpPr/>
            <p:nvPr/>
          </p:nvSpPr>
          <p:spPr>
            <a:xfrm>
              <a:off x="3500637" y="542478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A1FDEE2-5E68-2124-90BE-5B0DD494D00A}"/>
                </a:ext>
              </a:extLst>
            </p:cNvPr>
            <p:cNvSpPr/>
            <p:nvPr/>
          </p:nvSpPr>
          <p:spPr>
            <a:xfrm>
              <a:off x="3481174" y="490935"/>
              <a:ext cx="2569396" cy="283958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4685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8B15B-B195-F551-22C8-22D7AE95D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0AA36F-8A21-B779-70F7-18F9D4B58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65" y="530498"/>
            <a:ext cx="3916046" cy="216906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C75B2E0-A59B-0289-F85B-15606CDD5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081658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2. BANK </a:t>
                      </a:r>
                      <a:r>
                        <a:rPr lang="ko-KR" altLang="en-US" sz="1400" dirty="0">
                          <a:hlinkClick r:id="rId3" action="ppaction://hlinksldjump"/>
                        </a:rPr>
                        <a:t>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7. </a:t>
                      </a:r>
                      <a:r>
                        <a:rPr lang="ko-KR" altLang="en-US" sz="1400" dirty="0">
                          <a:latin typeface="+mn-lt"/>
                        </a:rPr>
                        <a:t>계좌 송금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A6CE9F4-8C23-7EB9-8538-681C2F99F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50663"/>
              </p:ext>
            </p:extLst>
          </p:nvPr>
        </p:nvGraphicFramePr>
        <p:xfrm>
          <a:off x="79863" y="4155304"/>
          <a:ext cx="6687368" cy="3258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089752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853712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705463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송금 정보 입력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받는 사람의 정보와 금액을 인출할 수단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금액 설정 및 메모를 입력할 수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 a. </a:t>
                      </a:r>
                      <a:r>
                        <a:rPr lang="ko-KR" altLang="en-US" sz="1000" dirty="0"/>
                        <a:t>받는 사람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금액을 받을 사람의 계좌번호를 입력한다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 b.</a:t>
                      </a:r>
                      <a:r>
                        <a:rPr lang="ko-KR" altLang="en-US" sz="1000" dirty="0"/>
                        <a:t> 출금 수단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출금할  본인 계좌를 선택한다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c.</a:t>
                      </a:r>
                      <a:r>
                        <a:rPr lang="ko-KR" altLang="en-US" sz="1000" dirty="0"/>
                        <a:t> 금액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송금할 금액을 입력한다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 d. </a:t>
                      </a:r>
                      <a:r>
                        <a:rPr lang="ko-KR" altLang="en-US" sz="1000" dirty="0"/>
                        <a:t>메모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송금 이유 등을 입력한다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 e. </a:t>
                      </a:r>
                      <a:r>
                        <a:rPr lang="ko-KR" altLang="en-US" sz="1000" dirty="0"/>
                        <a:t>송금하기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취소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송금하기를 클릭하면 받는 사람이 존재하는지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금액은 맞는지 확인하고 </a:t>
                      </a:r>
                      <a:r>
                        <a:rPr lang="en-US" altLang="ko-KR" sz="1000" dirty="0"/>
                        <a:t>2. </a:t>
                      </a:r>
                      <a:r>
                        <a:rPr lang="ko-KR" altLang="en-US" sz="1000" dirty="0"/>
                        <a:t>비밀번호 확인 </a:t>
                      </a:r>
                      <a:r>
                        <a:rPr lang="ko-KR" altLang="en-US" sz="1000" dirty="0" err="1"/>
                        <a:t>모달</a:t>
                      </a:r>
                      <a:r>
                        <a:rPr lang="ko-KR" altLang="en-US" sz="1000" dirty="0"/>
                        <a:t> 팝업 오픈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취소를 클릭하면 은행 인덱스 페이지로 이동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확인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계좌 비밀번호를 확인한다</a:t>
                      </a:r>
                      <a:r>
                        <a:rPr lang="en-US" altLang="ko-KR" sz="1000" dirty="0"/>
                        <a:t>. 5</a:t>
                      </a:r>
                      <a:r>
                        <a:rPr lang="ko-KR" altLang="en-US" sz="1000" dirty="0"/>
                        <a:t>번 실패하면 더 진행하지 못하고 계좌 송금 페이지를 나왔다가 다시 </a:t>
                      </a:r>
                      <a:r>
                        <a:rPr lang="ko-KR" altLang="en-US" sz="1000" dirty="0" err="1"/>
                        <a:t>접근해야한다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송금 완료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실패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송금에 성공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실패 하면 관련 정보가 </a:t>
                      </a:r>
                      <a:r>
                        <a:rPr lang="en-US" altLang="ko-KR" sz="1000" dirty="0"/>
                        <a:t>1. </a:t>
                      </a:r>
                      <a:r>
                        <a:rPr lang="ko-KR" altLang="en-US" sz="1000" dirty="0"/>
                        <a:t>송금 정보 입력 밑에 출력된다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 a.</a:t>
                      </a:r>
                      <a:r>
                        <a:rPr lang="ko-KR" altLang="en-US" sz="1000" dirty="0"/>
                        <a:t> 송금 완료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송금에 성공하였음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거래내역 페이지로 이동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b. </a:t>
                      </a:r>
                      <a:r>
                        <a:rPr lang="ko-KR" altLang="en-US" sz="1000" dirty="0"/>
                        <a:t>송금 실패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인덱스 페이지로 이동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27192721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1CD758A1-115A-E962-2BCD-C2EE5822804A}"/>
              </a:ext>
            </a:extLst>
          </p:cNvPr>
          <p:cNvGrpSpPr/>
          <p:nvPr/>
        </p:nvGrpSpPr>
        <p:grpSpPr>
          <a:xfrm>
            <a:off x="206466" y="522629"/>
            <a:ext cx="3916046" cy="2176937"/>
            <a:chOff x="7775913" y="437906"/>
            <a:chExt cx="3916046" cy="2176937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B05F897-9453-9A01-ABF9-193DE39A90ED}"/>
                </a:ext>
              </a:extLst>
            </p:cNvPr>
            <p:cNvSpPr/>
            <p:nvPr/>
          </p:nvSpPr>
          <p:spPr>
            <a:xfrm>
              <a:off x="7775913" y="437906"/>
              <a:ext cx="3916046" cy="2176937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B3751BB9-AD50-B802-CC58-99EEF10095B3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E8E3D1F-1930-5924-4267-74D170A4E3B1}"/>
              </a:ext>
            </a:extLst>
          </p:cNvPr>
          <p:cNvGrpSpPr/>
          <p:nvPr/>
        </p:nvGrpSpPr>
        <p:grpSpPr>
          <a:xfrm>
            <a:off x="206464" y="913497"/>
            <a:ext cx="3813085" cy="275242"/>
            <a:chOff x="3418013" y="651102"/>
            <a:chExt cx="3813085" cy="275242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BF1B08DA-B321-F10D-A303-EDF2E6C77AF9}"/>
                </a:ext>
              </a:extLst>
            </p:cNvPr>
            <p:cNvSpPr/>
            <p:nvPr/>
          </p:nvSpPr>
          <p:spPr>
            <a:xfrm>
              <a:off x="3514765" y="708713"/>
              <a:ext cx="3716333" cy="217631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순서도: 연결자 100">
              <a:extLst>
                <a:ext uri="{FF2B5EF4-FFF2-40B4-BE49-F238E27FC236}">
                  <a16:creationId xmlns:a16="http://schemas.microsoft.com/office/drawing/2014/main" id="{9EBDD2A4-C231-3B55-AC02-64C1B66E2395}"/>
                </a:ext>
              </a:extLst>
            </p:cNvPr>
            <p:cNvSpPr/>
            <p:nvPr/>
          </p:nvSpPr>
          <p:spPr>
            <a:xfrm>
              <a:off x="3418013" y="65110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580A7EC-9619-6B5E-0F63-A2B50D27E4A6}"/>
              </a:ext>
            </a:extLst>
          </p:cNvPr>
          <p:cNvGrpSpPr/>
          <p:nvPr/>
        </p:nvGrpSpPr>
        <p:grpSpPr>
          <a:xfrm>
            <a:off x="206464" y="1204700"/>
            <a:ext cx="3813085" cy="275242"/>
            <a:chOff x="3418013" y="651102"/>
            <a:chExt cx="3813085" cy="27524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509E562-1417-E534-9EE6-67B91DE23407}"/>
                </a:ext>
              </a:extLst>
            </p:cNvPr>
            <p:cNvSpPr/>
            <p:nvPr/>
          </p:nvSpPr>
          <p:spPr>
            <a:xfrm>
              <a:off x="3514765" y="708713"/>
              <a:ext cx="3716333" cy="217631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6AA55A81-662F-7F31-A0B6-899C022C148A}"/>
                </a:ext>
              </a:extLst>
            </p:cNvPr>
            <p:cNvSpPr/>
            <p:nvPr/>
          </p:nvSpPr>
          <p:spPr>
            <a:xfrm>
              <a:off x="3418013" y="65110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E267C1-966B-A6E2-E39A-80703DA675FC}"/>
              </a:ext>
            </a:extLst>
          </p:cNvPr>
          <p:cNvGrpSpPr/>
          <p:nvPr/>
        </p:nvGrpSpPr>
        <p:grpSpPr>
          <a:xfrm>
            <a:off x="206464" y="1524054"/>
            <a:ext cx="3813085" cy="368444"/>
            <a:chOff x="3418013" y="651102"/>
            <a:chExt cx="3813085" cy="36844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43171C4-4A90-489A-E1C3-2C5BABFC5F69}"/>
                </a:ext>
              </a:extLst>
            </p:cNvPr>
            <p:cNvSpPr/>
            <p:nvPr/>
          </p:nvSpPr>
          <p:spPr>
            <a:xfrm>
              <a:off x="3514765" y="708713"/>
              <a:ext cx="3716333" cy="310833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EDCC2246-24DD-113C-0076-F69450C26920}"/>
                </a:ext>
              </a:extLst>
            </p:cNvPr>
            <p:cNvSpPr/>
            <p:nvPr/>
          </p:nvSpPr>
          <p:spPr>
            <a:xfrm>
              <a:off x="3418013" y="65110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</a:t>
              </a:r>
              <a:endParaRPr lang="ko-KR" altLang="en-US" sz="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E8672D-666A-C7B0-72B5-1E97FB737D56}"/>
              </a:ext>
            </a:extLst>
          </p:cNvPr>
          <p:cNvGrpSpPr/>
          <p:nvPr/>
        </p:nvGrpSpPr>
        <p:grpSpPr>
          <a:xfrm>
            <a:off x="206464" y="1892498"/>
            <a:ext cx="3813085" cy="455483"/>
            <a:chOff x="3418013" y="651102"/>
            <a:chExt cx="3813085" cy="45548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3F2E85D-4280-4749-AE9D-30283A2653B0}"/>
                </a:ext>
              </a:extLst>
            </p:cNvPr>
            <p:cNvSpPr/>
            <p:nvPr/>
          </p:nvSpPr>
          <p:spPr>
            <a:xfrm>
              <a:off x="3514765" y="708713"/>
              <a:ext cx="3716333" cy="397872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F66D07C5-FB3C-9689-AF13-84F2175CAAF9}"/>
                </a:ext>
              </a:extLst>
            </p:cNvPr>
            <p:cNvSpPr/>
            <p:nvPr/>
          </p:nvSpPr>
          <p:spPr>
            <a:xfrm>
              <a:off x="3418013" y="65110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d</a:t>
              </a:r>
              <a:endParaRPr lang="ko-KR" altLang="en-US" sz="8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DB548C-FF67-3DCC-460B-4AD406DF57D4}"/>
              </a:ext>
            </a:extLst>
          </p:cNvPr>
          <p:cNvGrpSpPr/>
          <p:nvPr/>
        </p:nvGrpSpPr>
        <p:grpSpPr>
          <a:xfrm>
            <a:off x="3206428" y="2372735"/>
            <a:ext cx="736601" cy="222809"/>
            <a:chOff x="6424187" y="708713"/>
            <a:chExt cx="736601" cy="22280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942CA4B-4DC7-7A6F-84F6-C60F31003CBA}"/>
                </a:ext>
              </a:extLst>
            </p:cNvPr>
            <p:cNvSpPr/>
            <p:nvPr/>
          </p:nvSpPr>
          <p:spPr>
            <a:xfrm>
              <a:off x="6474849" y="708713"/>
              <a:ext cx="685939" cy="222809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31D414E0-A829-9857-6AFD-6EC41C72F718}"/>
                </a:ext>
              </a:extLst>
            </p:cNvPr>
            <p:cNvSpPr/>
            <p:nvPr/>
          </p:nvSpPr>
          <p:spPr>
            <a:xfrm>
              <a:off x="6424187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e</a:t>
              </a:r>
              <a:endParaRPr lang="ko-KR" altLang="en-US" sz="800" dirty="0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78063D71-8408-1CB8-2A00-AE9F7108D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051" y="3250010"/>
            <a:ext cx="1523069" cy="78738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59432DB-C09B-B3CF-EF94-590E60911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3547" y="3242738"/>
            <a:ext cx="1620298" cy="80100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895BB37-C431-85E6-FE87-96D0A2C6A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261" y="875777"/>
            <a:ext cx="2478055" cy="129655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699E63E8-0DAF-21C4-FE43-A78477D73A1C}"/>
              </a:ext>
            </a:extLst>
          </p:cNvPr>
          <p:cNvGrpSpPr/>
          <p:nvPr/>
        </p:nvGrpSpPr>
        <p:grpSpPr>
          <a:xfrm>
            <a:off x="4219260" y="875778"/>
            <a:ext cx="2478055" cy="1296554"/>
            <a:chOff x="7775913" y="437907"/>
            <a:chExt cx="2478055" cy="129655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AB58882-E11F-9291-2BE8-207F75F03F9C}"/>
                </a:ext>
              </a:extLst>
            </p:cNvPr>
            <p:cNvSpPr/>
            <p:nvPr/>
          </p:nvSpPr>
          <p:spPr>
            <a:xfrm>
              <a:off x="7775913" y="437907"/>
              <a:ext cx="2478055" cy="129655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순서도: 연결자 34">
              <a:extLst>
                <a:ext uri="{FF2B5EF4-FFF2-40B4-BE49-F238E27FC236}">
                  <a16:creationId xmlns:a16="http://schemas.microsoft.com/office/drawing/2014/main" id="{4509B93C-6573-CAFF-F2D9-DA849AD51BD8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B8299F-509E-6FFE-4251-7544513A162A}"/>
              </a:ext>
            </a:extLst>
          </p:cNvPr>
          <p:cNvGrpSpPr/>
          <p:nvPr/>
        </p:nvGrpSpPr>
        <p:grpSpPr>
          <a:xfrm>
            <a:off x="1861361" y="3233262"/>
            <a:ext cx="3182484" cy="816831"/>
            <a:chOff x="7775913" y="437907"/>
            <a:chExt cx="3182484" cy="81683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0F19F69-466E-D087-4C80-ECB8A2D8E5AC}"/>
                </a:ext>
              </a:extLst>
            </p:cNvPr>
            <p:cNvSpPr/>
            <p:nvPr/>
          </p:nvSpPr>
          <p:spPr>
            <a:xfrm>
              <a:off x="7775913" y="437907"/>
              <a:ext cx="3182484" cy="81683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5758557C-39A7-3F61-29F7-6CC64D2FE691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641856ED-6441-013B-4D17-49F0CD26B7A8}"/>
              </a:ext>
            </a:extLst>
          </p:cNvPr>
          <p:cNvGrpSpPr/>
          <p:nvPr/>
        </p:nvGrpSpPr>
        <p:grpSpPr>
          <a:xfrm>
            <a:off x="2058999" y="3218074"/>
            <a:ext cx="1147429" cy="779251"/>
            <a:chOff x="3478444" y="635290"/>
            <a:chExt cx="1147429" cy="779251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4DEDBCF-9984-D34D-7ADE-4DE5E6D5351E}"/>
                </a:ext>
              </a:extLst>
            </p:cNvPr>
            <p:cNvSpPr/>
            <p:nvPr/>
          </p:nvSpPr>
          <p:spPr>
            <a:xfrm>
              <a:off x="3542070" y="708713"/>
              <a:ext cx="1083803" cy="705828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순서도: 연결자 103">
              <a:extLst>
                <a:ext uri="{FF2B5EF4-FFF2-40B4-BE49-F238E27FC236}">
                  <a16:creationId xmlns:a16="http://schemas.microsoft.com/office/drawing/2014/main" id="{E436BD9D-990B-7F9E-515C-D9104CA193C5}"/>
                </a:ext>
              </a:extLst>
            </p:cNvPr>
            <p:cNvSpPr/>
            <p:nvPr/>
          </p:nvSpPr>
          <p:spPr>
            <a:xfrm>
              <a:off x="3478444" y="635290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14D5D3B0-F58C-C07C-89DC-172E8FD33F0D}"/>
              </a:ext>
            </a:extLst>
          </p:cNvPr>
          <p:cNvGrpSpPr/>
          <p:nvPr/>
        </p:nvGrpSpPr>
        <p:grpSpPr>
          <a:xfrm>
            <a:off x="3497432" y="3215053"/>
            <a:ext cx="1465873" cy="782272"/>
            <a:chOff x="3478444" y="635290"/>
            <a:chExt cx="1465873" cy="782272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3FED87C-DFD4-59E6-7A08-ECB340D17E62}"/>
                </a:ext>
              </a:extLst>
            </p:cNvPr>
            <p:cNvSpPr/>
            <p:nvPr/>
          </p:nvSpPr>
          <p:spPr>
            <a:xfrm>
              <a:off x="3542070" y="708670"/>
              <a:ext cx="1402247" cy="708892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순서도: 연결자 106">
              <a:extLst>
                <a:ext uri="{FF2B5EF4-FFF2-40B4-BE49-F238E27FC236}">
                  <a16:creationId xmlns:a16="http://schemas.microsoft.com/office/drawing/2014/main" id="{9923A4F3-A5BD-E9AC-09C2-845B29DB7C72}"/>
                </a:ext>
              </a:extLst>
            </p:cNvPr>
            <p:cNvSpPr/>
            <p:nvPr/>
          </p:nvSpPr>
          <p:spPr>
            <a:xfrm>
              <a:off x="3478444" y="635290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4328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1955D-03F0-66B1-9EEC-C86CDE297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994949A-0CD4-7905-D757-10D4687B5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70" y="636284"/>
            <a:ext cx="5115316" cy="302552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B7FC0C4-7C3E-9BC0-7EA7-86E1F64CC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681424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2. BANK </a:t>
                      </a:r>
                      <a:r>
                        <a:rPr lang="ko-KR" altLang="en-US" sz="1400" dirty="0">
                          <a:hlinkClick r:id="rId3" action="ppaction://hlinksldjump"/>
                        </a:rPr>
                        <a:t>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8. </a:t>
                      </a:r>
                      <a:r>
                        <a:rPr lang="ko-KR" altLang="en-US" sz="1400" dirty="0">
                          <a:latin typeface="+mn-lt"/>
                        </a:rPr>
                        <a:t>보유 계좌 조회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6517F3D-1448-9C88-D66C-350EBBABB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71139"/>
              </p:ext>
            </p:extLst>
          </p:nvPr>
        </p:nvGraphicFramePr>
        <p:xfrm>
          <a:off x="79863" y="4155304"/>
          <a:ext cx="6687368" cy="3563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089752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853712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705463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간략한 정보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유저 이름과 계좌 총 잔액 및 계좌 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최근 개설일을 보여준다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 a. </a:t>
                      </a:r>
                      <a:r>
                        <a:rPr lang="ko-KR" altLang="en-US" sz="1000" dirty="0"/>
                        <a:t>간략 정보 표시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b. </a:t>
                      </a:r>
                      <a:r>
                        <a:rPr lang="ko-KR" altLang="en-US" sz="1000" dirty="0"/>
                        <a:t>새 계좌 개설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은행 상품 조회 페이지로 이동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c.</a:t>
                      </a:r>
                      <a:r>
                        <a:rPr lang="ko-KR" altLang="en-US" sz="1000" dirty="0"/>
                        <a:t> 송금하기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계좌 송금 페이지로 이동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소유 계좌 리스트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본인이 소유한 계좌를 검색 및 필터링 하여 리스트 형식으로 조회할 수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 a. </a:t>
                      </a:r>
                      <a:r>
                        <a:rPr lang="ko-KR" altLang="en-US" sz="1000" dirty="0"/>
                        <a:t>계좌 검색 및 필터링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계좌번호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및 </a:t>
                      </a:r>
                      <a:r>
                        <a:rPr lang="ko-KR" altLang="en-US" sz="1000" dirty="0" err="1"/>
                        <a:t>계좌명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계좌 타입으로 검색할 수 있고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잔액순으로 정렬 가능하다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 b.</a:t>
                      </a:r>
                      <a:r>
                        <a:rPr lang="ko-KR" altLang="en-US" sz="1000" dirty="0"/>
                        <a:t> 리스트 형태의 계좌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계좌 이름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번호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타입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잔액을 </a:t>
                      </a:r>
                      <a:r>
                        <a:rPr lang="ko-KR" altLang="en-US" sz="1000" dirty="0" err="1"/>
                        <a:t>조회가능하다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행을 클릭하여 </a:t>
                      </a:r>
                      <a:r>
                        <a:rPr lang="en-US" altLang="ko-KR" sz="1000" dirty="0"/>
                        <a:t>3. </a:t>
                      </a:r>
                      <a:r>
                        <a:rPr lang="ko-KR" altLang="en-US" sz="1000" dirty="0"/>
                        <a:t>계좌 </a:t>
                      </a:r>
                      <a:r>
                        <a:rPr lang="ko-KR" altLang="en-US" sz="1000" dirty="0" err="1"/>
                        <a:t>상세를띄울</a:t>
                      </a:r>
                      <a:r>
                        <a:rPr lang="ko-KR" altLang="en-US" sz="1000" dirty="0"/>
                        <a:t>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계좌 상세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계좌에 대한 상세 정보가 출력된다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 a. </a:t>
                      </a:r>
                      <a:r>
                        <a:rPr lang="ko-KR" altLang="en-US" sz="1000" dirty="0"/>
                        <a:t>계좌 상세 정보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계좌 이름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번호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잔액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개설일 등이 표시된다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 b. </a:t>
                      </a:r>
                      <a:r>
                        <a:rPr lang="ko-KR" altLang="en-US" sz="1000" dirty="0"/>
                        <a:t>송금 버튼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계좌 송금 페이지로 이동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c. </a:t>
                      </a:r>
                      <a:r>
                        <a:rPr lang="ko-KR" altLang="en-US" sz="1000" dirty="0"/>
                        <a:t>상세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계좌 상세정보 페이지로 이동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d. </a:t>
                      </a:r>
                      <a:r>
                        <a:rPr lang="ko-KR" altLang="en-US" sz="1000" dirty="0"/>
                        <a:t>최근 거래 내역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최근 거래 내역을 표시한다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전체보기 버튼을 클릭하여 거래 내역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r>
                        <a:rPr lang="en-US" altLang="ko-KR" sz="1000" dirty="0"/>
                        <a:t>/ </a:t>
                      </a:r>
                    </a:p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계좌 상세 페이지 </a:t>
                      </a:r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27192721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8CBDC939-98AD-EEF3-7039-3C3035C65E66}"/>
              </a:ext>
            </a:extLst>
          </p:cNvPr>
          <p:cNvGrpSpPr/>
          <p:nvPr/>
        </p:nvGrpSpPr>
        <p:grpSpPr>
          <a:xfrm>
            <a:off x="648770" y="797870"/>
            <a:ext cx="5115316" cy="813227"/>
            <a:chOff x="7775913" y="437906"/>
            <a:chExt cx="5115316" cy="813227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A6B8EB3-0972-6589-A70E-FDC4652D5246}"/>
                </a:ext>
              </a:extLst>
            </p:cNvPr>
            <p:cNvSpPr/>
            <p:nvPr/>
          </p:nvSpPr>
          <p:spPr>
            <a:xfrm>
              <a:off x="7775913" y="437906"/>
              <a:ext cx="5115316" cy="813227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9EC973FA-B6C2-596A-28DC-1985214ACEB7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7958F969-3102-0028-3D84-624B3FF5A415}"/>
              </a:ext>
            </a:extLst>
          </p:cNvPr>
          <p:cNvGrpSpPr/>
          <p:nvPr/>
        </p:nvGrpSpPr>
        <p:grpSpPr>
          <a:xfrm>
            <a:off x="723842" y="1248432"/>
            <a:ext cx="476307" cy="273348"/>
            <a:chOff x="3493085" y="634242"/>
            <a:chExt cx="476307" cy="273348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66DB853-394B-B254-D4F7-80FBAD37A62D}"/>
                </a:ext>
              </a:extLst>
            </p:cNvPr>
            <p:cNvSpPr/>
            <p:nvPr/>
          </p:nvSpPr>
          <p:spPr>
            <a:xfrm>
              <a:off x="3514765" y="708714"/>
              <a:ext cx="454627" cy="198876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순서도: 연결자 100">
              <a:extLst>
                <a:ext uri="{FF2B5EF4-FFF2-40B4-BE49-F238E27FC236}">
                  <a16:creationId xmlns:a16="http://schemas.microsoft.com/office/drawing/2014/main" id="{FF036D5F-D765-D218-9277-D7591A5DD517}"/>
                </a:ext>
              </a:extLst>
            </p:cNvPr>
            <p:cNvSpPr/>
            <p:nvPr/>
          </p:nvSpPr>
          <p:spPr>
            <a:xfrm>
              <a:off x="3493085" y="63424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285B24C-9A94-EFD9-268F-C0D7C5216106}"/>
              </a:ext>
            </a:extLst>
          </p:cNvPr>
          <p:cNvGrpSpPr/>
          <p:nvPr/>
        </p:nvGrpSpPr>
        <p:grpSpPr>
          <a:xfrm>
            <a:off x="3318056" y="780776"/>
            <a:ext cx="2339795" cy="588399"/>
            <a:chOff x="3418013" y="651102"/>
            <a:chExt cx="2339795" cy="58839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E84AC21-8AB1-1D99-05A4-EA34DF509E2E}"/>
                </a:ext>
              </a:extLst>
            </p:cNvPr>
            <p:cNvSpPr/>
            <p:nvPr/>
          </p:nvSpPr>
          <p:spPr>
            <a:xfrm>
              <a:off x="3514766" y="708713"/>
              <a:ext cx="2243042" cy="530788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7BC762E9-EAD4-C0C3-59A3-DA20AF452D41}"/>
                </a:ext>
              </a:extLst>
            </p:cNvPr>
            <p:cNvSpPr/>
            <p:nvPr/>
          </p:nvSpPr>
          <p:spPr>
            <a:xfrm>
              <a:off x="3418013" y="65110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F6BC05-D4C9-4305-684C-BA311C767DA7}"/>
              </a:ext>
            </a:extLst>
          </p:cNvPr>
          <p:cNvGrpSpPr/>
          <p:nvPr/>
        </p:nvGrpSpPr>
        <p:grpSpPr>
          <a:xfrm>
            <a:off x="1190666" y="1244833"/>
            <a:ext cx="454627" cy="276947"/>
            <a:chOff x="3514765" y="630643"/>
            <a:chExt cx="454627" cy="27694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43E97A-B8E5-FF83-A77B-9E430A154058}"/>
                </a:ext>
              </a:extLst>
            </p:cNvPr>
            <p:cNvSpPr/>
            <p:nvPr/>
          </p:nvSpPr>
          <p:spPr>
            <a:xfrm>
              <a:off x="3514765" y="708714"/>
              <a:ext cx="454627" cy="198876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82398536-D196-ECA8-E1E7-06723A85368D}"/>
                </a:ext>
              </a:extLst>
            </p:cNvPr>
            <p:cNvSpPr/>
            <p:nvPr/>
          </p:nvSpPr>
          <p:spPr>
            <a:xfrm>
              <a:off x="3524248" y="63064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</a:t>
              </a:r>
              <a:endParaRPr lang="ko-KR" altLang="en-US" sz="8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D3D6120-571E-EE15-0760-956200647824}"/>
              </a:ext>
            </a:extLst>
          </p:cNvPr>
          <p:cNvGrpSpPr/>
          <p:nvPr/>
        </p:nvGrpSpPr>
        <p:grpSpPr>
          <a:xfrm>
            <a:off x="648770" y="1608664"/>
            <a:ext cx="3113605" cy="1943940"/>
            <a:chOff x="7775913" y="437906"/>
            <a:chExt cx="3113605" cy="19439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CC9535F-4746-CB39-A2C3-F42CF187220D}"/>
                </a:ext>
              </a:extLst>
            </p:cNvPr>
            <p:cNvSpPr/>
            <p:nvPr/>
          </p:nvSpPr>
          <p:spPr>
            <a:xfrm>
              <a:off x="7775913" y="437906"/>
              <a:ext cx="3113605" cy="194394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D3A7A555-B699-9F04-957D-2B6347211C0B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AA7EAE7-A7AE-0CE7-483B-DA8F0F3672E8}"/>
              </a:ext>
            </a:extLst>
          </p:cNvPr>
          <p:cNvGrpSpPr/>
          <p:nvPr/>
        </p:nvGrpSpPr>
        <p:grpSpPr>
          <a:xfrm>
            <a:off x="3762375" y="1608664"/>
            <a:ext cx="2001711" cy="1943940"/>
            <a:chOff x="7775913" y="437906"/>
            <a:chExt cx="2001711" cy="194394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C5AE779-09A8-DB71-B13A-323EB70BF274}"/>
                </a:ext>
              </a:extLst>
            </p:cNvPr>
            <p:cNvSpPr/>
            <p:nvPr/>
          </p:nvSpPr>
          <p:spPr>
            <a:xfrm>
              <a:off x="7775913" y="437906"/>
              <a:ext cx="2001711" cy="194394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순서도: 연결자 41">
              <a:extLst>
                <a:ext uri="{FF2B5EF4-FFF2-40B4-BE49-F238E27FC236}">
                  <a16:creationId xmlns:a16="http://schemas.microsoft.com/office/drawing/2014/main" id="{F0DE5730-EF80-F0B0-25FA-CF03E79377EF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CDAE1C9-5044-9724-8F75-6CE7B2FF67FF}"/>
              </a:ext>
            </a:extLst>
          </p:cNvPr>
          <p:cNvGrpSpPr/>
          <p:nvPr/>
        </p:nvGrpSpPr>
        <p:grpSpPr>
          <a:xfrm>
            <a:off x="648770" y="1877788"/>
            <a:ext cx="2999195" cy="302181"/>
            <a:chOff x="3418013" y="651102"/>
            <a:chExt cx="2999195" cy="30218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38443FE-9436-555C-5FF2-D5A6D25E886A}"/>
                </a:ext>
              </a:extLst>
            </p:cNvPr>
            <p:cNvSpPr/>
            <p:nvPr/>
          </p:nvSpPr>
          <p:spPr>
            <a:xfrm>
              <a:off x="3514766" y="708713"/>
              <a:ext cx="2902442" cy="244570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순서도: 연결자 44">
              <a:extLst>
                <a:ext uri="{FF2B5EF4-FFF2-40B4-BE49-F238E27FC236}">
                  <a16:creationId xmlns:a16="http://schemas.microsoft.com/office/drawing/2014/main" id="{9F14C222-CE87-7014-E724-5C0DDA5BBDA9}"/>
                </a:ext>
              </a:extLst>
            </p:cNvPr>
            <p:cNvSpPr/>
            <p:nvPr/>
          </p:nvSpPr>
          <p:spPr>
            <a:xfrm>
              <a:off x="3418013" y="65110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C8D916F-4E2B-5BA5-34A7-38E9233A0C9D}"/>
              </a:ext>
            </a:extLst>
          </p:cNvPr>
          <p:cNvGrpSpPr/>
          <p:nvPr/>
        </p:nvGrpSpPr>
        <p:grpSpPr>
          <a:xfrm>
            <a:off x="648770" y="2179969"/>
            <a:ext cx="2999195" cy="302181"/>
            <a:chOff x="3418013" y="651102"/>
            <a:chExt cx="2999195" cy="30218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7B51F3-C03B-6355-3B0E-D4B584C34802}"/>
                </a:ext>
              </a:extLst>
            </p:cNvPr>
            <p:cNvSpPr/>
            <p:nvPr/>
          </p:nvSpPr>
          <p:spPr>
            <a:xfrm>
              <a:off x="3514766" y="708713"/>
              <a:ext cx="2902442" cy="244570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순서도: 연결자 48">
              <a:extLst>
                <a:ext uri="{FF2B5EF4-FFF2-40B4-BE49-F238E27FC236}">
                  <a16:creationId xmlns:a16="http://schemas.microsoft.com/office/drawing/2014/main" id="{64D7C6F4-76CE-0479-FD14-A5FDAB77D1B2}"/>
                </a:ext>
              </a:extLst>
            </p:cNvPr>
            <p:cNvSpPr/>
            <p:nvPr/>
          </p:nvSpPr>
          <p:spPr>
            <a:xfrm>
              <a:off x="3418013" y="65110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00D7A56-FC07-CCC6-B237-CA284F3E8745}"/>
              </a:ext>
            </a:extLst>
          </p:cNvPr>
          <p:cNvGrpSpPr/>
          <p:nvPr/>
        </p:nvGrpSpPr>
        <p:grpSpPr>
          <a:xfrm>
            <a:off x="3814399" y="1906593"/>
            <a:ext cx="1843451" cy="653581"/>
            <a:chOff x="3418013" y="651102"/>
            <a:chExt cx="1843451" cy="65358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F8E9193-1AB9-D012-4EDD-4719A6FC4D75}"/>
                </a:ext>
              </a:extLst>
            </p:cNvPr>
            <p:cNvSpPr/>
            <p:nvPr/>
          </p:nvSpPr>
          <p:spPr>
            <a:xfrm>
              <a:off x="3514766" y="708713"/>
              <a:ext cx="1746698" cy="595970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순서도: 연결자 54">
              <a:extLst>
                <a:ext uri="{FF2B5EF4-FFF2-40B4-BE49-F238E27FC236}">
                  <a16:creationId xmlns:a16="http://schemas.microsoft.com/office/drawing/2014/main" id="{4E151946-CCD0-EE74-46C9-4EA59A525D32}"/>
                </a:ext>
              </a:extLst>
            </p:cNvPr>
            <p:cNvSpPr/>
            <p:nvPr/>
          </p:nvSpPr>
          <p:spPr>
            <a:xfrm>
              <a:off x="3418013" y="65110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C49C690-D358-B489-002D-D407992BFE96}"/>
              </a:ext>
            </a:extLst>
          </p:cNvPr>
          <p:cNvGrpSpPr/>
          <p:nvPr/>
        </p:nvGrpSpPr>
        <p:grpSpPr>
          <a:xfrm>
            <a:off x="3814399" y="2502612"/>
            <a:ext cx="437561" cy="304671"/>
            <a:chOff x="3418013" y="651102"/>
            <a:chExt cx="437561" cy="30467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A7E8CF4-E606-168A-A593-A96680DEF633}"/>
                </a:ext>
              </a:extLst>
            </p:cNvPr>
            <p:cNvSpPr/>
            <p:nvPr/>
          </p:nvSpPr>
          <p:spPr>
            <a:xfrm>
              <a:off x="3514766" y="708713"/>
              <a:ext cx="340808" cy="247060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순서도: 연결자 57">
              <a:extLst>
                <a:ext uri="{FF2B5EF4-FFF2-40B4-BE49-F238E27FC236}">
                  <a16:creationId xmlns:a16="http://schemas.microsoft.com/office/drawing/2014/main" id="{EED8BC9E-90AA-91F9-3738-02CA410A8BC0}"/>
                </a:ext>
              </a:extLst>
            </p:cNvPr>
            <p:cNvSpPr/>
            <p:nvPr/>
          </p:nvSpPr>
          <p:spPr>
            <a:xfrm>
              <a:off x="3418013" y="65110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C86C7BF-0FC0-0511-5B93-E96B14CD0A8D}"/>
              </a:ext>
            </a:extLst>
          </p:cNvPr>
          <p:cNvGrpSpPr/>
          <p:nvPr/>
        </p:nvGrpSpPr>
        <p:grpSpPr>
          <a:xfrm>
            <a:off x="4139969" y="2502251"/>
            <a:ext cx="437561" cy="304671"/>
            <a:chOff x="3418013" y="651102"/>
            <a:chExt cx="437561" cy="30467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E96C565-BB45-0FB1-2D5C-030A6E2DF25E}"/>
                </a:ext>
              </a:extLst>
            </p:cNvPr>
            <p:cNvSpPr/>
            <p:nvPr/>
          </p:nvSpPr>
          <p:spPr>
            <a:xfrm>
              <a:off x="3514766" y="708713"/>
              <a:ext cx="340808" cy="247060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순서도: 연결자 60">
              <a:extLst>
                <a:ext uri="{FF2B5EF4-FFF2-40B4-BE49-F238E27FC236}">
                  <a16:creationId xmlns:a16="http://schemas.microsoft.com/office/drawing/2014/main" id="{B44F3CAC-E74B-3188-25E1-FDFE39A73D5D}"/>
                </a:ext>
              </a:extLst>
            </p:cNvPr>
            <p:cNvSpPr/>
            <p:nvPr/>
          </p:nvSpPr>
          <p:spPr>
            <a:xfrm>
              <a:off x="3418013" y="65110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</a:t>
              </a:r>
              <a:endParaRPr lang="ko-KR" altLang="en-US" sz="800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CC10D9E-E55F-4181-CBD7-BA60AC61C8B6}"/>
              </a:ext>
            </a:extLst>
          </p:cNvPr>
          <p:cNvGrpSpPr/>
          <p:nvPr/>
        </p:nvGrpSpPr>
        <p:grpSpPr>
          <a:xfrm>
            <a:off x="3799161" y="2785979"/>
            <a:ext cx="1858689" cy="740983"/>
            <a:chOff x="3418013" y="651102"/>
            <a:chExt cx="1858689" cy="740983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D82C419-62EC-6140-5C6A-3F0BF2061FB0}"/>
                </a:ext>
              </a:extLst>
            </p:cNvPr>
            <p:cNvSpPr/>
            <p:nvPr/>
          </p:nvSpPr>
          <p:spPr>
            <a:xfrm>
              <a:off x="3514766" y="708712"/>
              <a:ext cx="1761936" cy="683373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순서도: 연결자 63">
              <a:extLst>
                <a:ext uri="{FF2B5EF4-FFF2-40B4-BE49-F238E27FC236}">
                  <a16:creationId xmlns:a16="http://schemas.microsoft.com/office/drawing/2014/main" id="{04ED9ECF-779F-310D-D455-4C0681B552D4}"/>
                </a:ext>
              </a:extLst>
            </p:cNvPr>
            <p:cNvSpPr/>
            <p:nvPr/>
          </p:nvSpPr>
          <p:spPr>
            <a:xfrm>
              <a:off x="3418013" y="65110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d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9011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BC21A-9FE6-B7F5-07F9-3DA92BE6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26241A2-61CF-5641-B95A-1D7F5330AE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303" t="17456" b="789"/>
          <a:stretch>
            <a:fillRect/>
          </a:stretch>
        </p:blipFill>
        <p:spPr>
          <a:xfrm>
            <a:off x="4751100" y="1851265"/>
            <a:ext cx="1331027" cy="390652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E30C48-45E9-BBCA-73DE-81845151B8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339" r="33605" b="54795"/>
          <a:stretch>
            <a:fillRect/>
          </a:stretch>
        </p:blipFill>
        <p:spPr>
          <a:xfrm>
            <a:off x="684088" y="1851265"/>
            <a:ext cx="3941252" cy="20011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426A33-E7B7-5814-9FF9-63AC6A09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2827"/>
          <a:stretch>
            <a:fillRect/>
          </a:stretch>
        </p:blipFill>
        <p:spPr>
          <a:xfrm>
            <a:off x="684088" y="598684"/>
            <a:ext cx="5398039" cy="112142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582B45-16C4-1F21-51F6-8CA077B9D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570634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2. BANK </a:t>
                      </a:r>
                      <a:r>
                        <a:rPr lang="ko-KR" altLang="en-US" sz="1400" dirty="0">
                          <a:hlinkClick r:id="rId3" action="ppaction://hlinksldjump"/>
                        </a:rPr>
                        <a:t>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9. </a:t>
                      </a:r>
                      <a:r>
                        <a:rPr lang="ko-KR" altLang="en-US" sz="1400" dirty="0">
                          <a:latin typeface="+mn-lt"/>
                        </a:rPr>
                        <a:t>거래 내역 조회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B73167-FC5E-C58B-8368-B7018B2E6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250205"/>
              </p:ext>
            </p:extLst>
          </p:nvPr>
        </p:nvGraphicFramePr>
        <p:xfrm>
          <a:off x="85316" y="5946931"/>
          <a:ext cx="6687368" cy="23441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089752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886710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672465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거래내역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간단 요약 및 검색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거래내역 요약 및 검색 필터링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a. </a:t>
                      </a:r>
                      <a:r>
                        <a:rPr lang="ko-KR" altLang="en-US" sz="1000" dirty="0"/>
                        <a:t>거래내역 요약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총 지출 수익 전체거래내역 표시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b.</a:t>
                      </a:r>
                      <a:r>
                        <a:rPr lang="ko-KR" altLang="en-US" sz="1000" dirty="0"/>
                        <a:t> 거래내역 간단 필터링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타입 및 정해진 기간에 따라 필터링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c. 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확인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계좌 비밀번호를 확인한다</a:t>
                      </a:r>
                      <a:r>
                        <a:rPr lang="en-US" altLang="ko-KR" sz="1000" dirty="0"/>
                        <a:t>. 5</a:t>
                      </a:r>
                      <a:r>
                        <a:rPr lang="ko-KR" altLang="en-US" sz="1000" dirty="0"/>
                        <a:t>번 실패하면 더 진행하지 못하고 계좌 송금 페이지를 나왔다가 다시 </a:t>
                      </a:r>
                      <a:r>
                        <a:rPr lang="ko-KR" altLang="en-US" sz="1000" dirty="0" err="1"/>
                        <a:t>접근해야한다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송금 완료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실패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송금에 성공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실패 하면 관련 정보가 </a:t>
                      </a:r>
                      <a:r>
                        <a:rPr lang="en-US" altLang="ko-KR" sz="1000" dirty="0"/>
                        <a:t>1. </a:t>
                      </a:r>
                      <a:r>
                        <a:rPr lang="ko-KR" altLang="en-US" sz="1000" dirty="0"/>
                        <a:t>송금 정보 입력 밑에 출력된다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 a.</a:t>
                      </a:r>
                      <a:r>
                        <a:rPr lang="ko-KR" altLang="en-US" sz="1000" dirty="0"/>
                        <a:t> 송금 완료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송금에 성공하였음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거래내역 페이지로 이동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b. </a:t>
                      </a:r>
                      <a:r>
                        <a:rPr lang="ko-KR" altLang="en-US" sz="1000" dirty="0"/>
                        <a:t>송금 실패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인덱스 페이지로 이동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271927211"/>
                  </a:ext>
                </a:extLst>
              </a:tr>
            </a:tbl>
          </a:graphicData>
        </a:graphic>
      </p:graphicFrame>
      <p:grpSp>
        <p:nvGrpSpPr>
          <p:cNvPr id="96" name="그룹 95">
            <a:extLst>
              <a:ext uri="{FF2B5EF4-FFF2-40B4-BE49-F238E27FC236}">
                <a16:creationId xmlns:a16="http://schemas.microsoft.com/office/drawing/2014/main" id="{EEF40A70-E1CE-59A6-C12F-A06DE633CBE6}"/>
              </a:ext>
            </a:extLst>
          </p:cNvPr>
          <p:cNvGrpSpPr/>
          <p:nvPr/>
        </p:nvGrpSpPr>
        <p:grpSpPr>
          <a:xfrm>
            <a:off x="3816346" y="643487"/>
            <a:ext cx="2164457" cy="712331"/>
            <a:chOff x="3418013" y="651102"/>
            <a:chExt cx="2164457" cy="712331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67E2366-94D9-34C4-5004-729E95CCEDBA}"/>
                </a:ext>
              </a:extLst>
            </p:cNvPr>
            <p:cNvSpPr/>
            <p:nvPr/>
          </p:nvSpPr>
          <p:spPr>
            <a:xfrm>
              <a:off x="3514766" y="708713"/>
              <a:ext cx="2067704" cy="654720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순서도: 연결자 100">
              <a:extLst>
                <a:ext uri="{FF2B5EF4-FFF2-40B4-BE49-F238E27FC236}">
                  <a16:creationId xmlns:a16="http://schemas.microsoft.com/office/drawing/2014/main" id="{CD33F6BD-1738-B6D9-090B-B5A4DAEFDC7D}"/>
                </a:ext>
              </a:extLst>
            </p:cNvPr>
            <p:cNvSpPr/>
            <p:nvPr/>
          </p:nvSpPr>
          <p:spPr>
            <a:xfrm>
              <a:off x="3418013" y="65110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4FE6D62-7977-2E00-154F-06D00E580284}"/>
              </a:ext>
            </a:extLst>
          </p:cNvPr>
          <p:cNvGrpSpPr/>
          <p:nvPr/>
        </p:nvGrpSpPr>
        <p:grpSpPr>
          <a:xfrm>
            <a:off x="655570" y="585821"/>
            <a:ext cx="5426557" cy="1149529"/>
            <a:chOff x="7775912" y="453146"/>
            <a:chExt cx="5426557" cy="114952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F994573-0F92-B688-E7A4-CEC4B9726B5A}"/>
                </a:ext>
              </a:extLst>
            </p:cNvPr>
            <p:cNvSpPr/>
            <p:nvPr/>
          </p:nvSpPr>
          <p:spPr>
            <a:xfrm>
              <a:off x="7775912" y="453146"/>
              <a:ext cx="5426557" cy="1149529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704F7DC5-6F6A-BD72-A6A0-6265EFDC6562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E237516-F3E7-B985-78AA-BB7F4488A593}"/>
              </a:ext>
            </a:extLst>
          </p:cNvPr>
          <p:cNvGrpSpPr/>
          <p:nvPr/>
        </p:nvGrpSpPr>
        <p:grpSpPr>
          <a:xfrm>
            <a:off x="655570" y="965466"/>
            <a:ext cx="3257529" cy="461683"/>
            <a:chOff x="3418013" y="651102"/>
            <a:chExt cx="3257529" cy="46168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52AC4C1-05D6-9F34-4B9E-22DE0516CC42}"/>
                </a:ext>
              </a:extLst>
            </p:cNvPr>
            <p:cNvSpPr/>
            <p:nvPr/>
          </p:nvSpPr>
          <p:spPr>
            <a:xfrm>
              <a:off x="3514766" y="708713"/>
              <a:ext cx="3160776" cy="404072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순서도: 연결자 40">
              <a:extLst>
                <a:ext uri="{FF2B5EF4-FFF2-40B4-BE49-F238E27FC236}">
                  <a16:creationId xmlns:a16="http://schemas.microsoft.com/office/drawing/2014/main" id="{624F24D9-3202-3766-34C0-4930B4FF6A0C}"/>
                </a:ext>
              </a:extLst>
            </p:cNvPr>
            <p:cNvSpPr/>
            <p:nvPr/>
          </p:nvSpPr>
          <p:spPr>
            <a:xfrm>
              <a:off x="3418013" y="65110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096FD83-BA5B-CD86-7EB5-574D38BE1B14}"/>
              </a:ext>
            </a:extLst>
          </p:cNvPr>
          <p:cNvGrpSpPr/>
          <p:nvPr/>
        </p:nvGrpSpPr>
        <p:grpSpPr>
          <a:xfrm>
            <a:off x="655570" y="1368461"/>
            <a:ext cx="4853690" cy="300657"/>
            <a:chOff x="3418013" y="651102"/>
            <a:chExt cx="4853690" cy="300657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47F91D5-5EEC-A7E2-1390-B543540CD396}"/>
                </a:ext>
              </a:extLst>
            </p:cNvPr>
            <p:cNvSpPr/>
            <p:nvPr/>
          </p:nvSpPr>
          <p:spPr>
            <a:xfrm>
              <a:off x="3514766" y="708713"/>
              <a:ext cx="4756937" cy="243046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순서도: 연결자 43">
              <a:extLst>
                <a:ext uri="{FF2B5EF4-FFF2-40B4-BE49-F238E27FC236}">
                  <a16:creationId xmlns:a16="http://schemas.microsoft.com/office/drawing/2014/main" id="{19FE9E3D-A428-4F0D-20CA-6B5304A236AA}"/>
                </a:ext>
              </a:extLst>
            </p:cNvPr>
            <p:cNvSpPr/>
            <p:nvPr/>
          </p:nvSpPr>
          <p:spPr>
            <a:xfrm>
              <a:off x="3418013" y="65110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</a:t>
              </a:r>
              <a:endParaRPr lang="ko-KR" altLang="en-US" sz="8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93E9507-3223-0DEF-FBAB-0EACAEE0D997}"/>
              </a:ext>
            </a:extLst>
          </p:cNvPr>
          <p:cNvGrpSpPr/>
          <p:nvPr/>
        </p:nvGrpSpPr>
        <p:grpSpPr>
          <a:xfrm>
            <a:off x="706232" y="1851265"/>
            <a:ext cx="3919108" cy="2001117"/>
            <a:chOff x="7775913" y="437906"/>
            <a:chExt cx="3919108" cy="200111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F57D1F3-5688-8C70-5008-007EC53CC9AF}"/>
                </a:ext>
              </a:extLst>
            </p:cNvPr>
            <p:cNvSpPr/>
            <p:nvPr/>
          </p:nvSpPr>
          <p:spPr>
            <a:xfrm>
              <a:off x="7775913" y="437906"/>
              <a:ext cx="3919108" cy="2001117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순서도: 연결자 46">
              <a:extLst>
                <a:ext uri="{FF2B5EF4-FFF2-40B4-BE49-F238E27FC236}">
                  <a16:creationId xmlns:a16="http://schemas.microsoft.com/office/drawing/2014/main" id="{2ED92283-F9DE-3989-062B-186FFB16A4C9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48D3A15-0F8A-AD19-9C04-888B775CFFCE}"/>
              </a:ext>
            </a:extLst>
          </p:cNvPr>
          <p:cNvGrpSpPr/>
          <p:nvPr/>
        </p:nvGrpSpPr>
        <p:grpSpPr>
          <a:xfrm>
            <a:off x="4751100" y="1851055"/>
            <a:ext cx="1331027" cy="3906522"/>
            <a:chOff x="7775913" y="437906"/>
            <a:chExt cx="1331027" cy="390652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4CA101E-0D53-7F4C-B08C-F381E58B4D5A}"/>
                </a:ext>
              </a:extLst>
            </p:cNvPr>
            <p:cNvSpPr/>
            <p:nvPr/>
          </p:nvSpPr>
          <p:spPr>
            <a:xfrm>
              <a:off x="7775913" y="437906"/>
              <a:ext cx="1331027" cy="390652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순서도: 연결자 50">
              <a:extLst>
                <a:ext uri="{FF2B5EF4-FFF2-40B4-BE49-F238E27FC236}">
                  <a16:creationId xmlns:a16="http://schemas.microsoft.com/office/drawing/2014/main" id="{098A8112-55B3-C5EA-DBAE-4BFB27915497}"/>
                </a:ext>
              </a:extLst>
            </p:cNvPr>
            <p:cNvSpPr/>
            <p:nvPr/>
          </p:nvSpPr>
          <p:spPr>
            <a:xfrm>
              <a:off x="7811648" y="468433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0C88544-D5FA-42A1-64B3-87D1DF3C5CF2}"/>
              </a:ext>
            </a:extLst>
          </p:cNvPr>
          <p:cNvGrpSpPr/>
          <p:nvPr/>
        </p:nvGrpSpPr>
        <p:grpSpPr>
          <a:xfrm>
            <a:off x="5416613" y="1368461"/>
            <a:ext cx="665514" cy="300657"/>
            <a:chOff x="3418013" y="651102"/>
            <a:chExt cx="665514" cy="300657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3927858-410A-B364-C2ED-DCAC37955D26}"/>
                </a:ext>
              </a:extLst>
            </p:cNvPr>
            <p:cNvSpPr/>
            <p:nvPr/>
          </p:nvSpPr>
          <p:spPr>
            <a:xfrm>
              <a:off x="3514766" y="708713"/>
              <a:ext cx="568761" cy="243046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순서도: 연결자 53">
              <a:extLst>
                <a:ext uri="{FF2B5EF4-FFF2-40B4-BE49-F238E27FC236}">
                  <a16:creationId xmlns:a16="http://schemas.microsoft.com/office/drawing/2014/main" id="{CE13382B-4FDB-A889-3F88-66B0FB060FF6}"/>
                </a:ext>
              </a:extLst>
            </p:cNvPr>
            <p:cNvSpPr/>
            <p:nvPr/>
          </p:nvSpPr>
          <p:spPr>
            <a:xfrm>
              <a:off x="3418013" y="651102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d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195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86C649-08DD-C436-71C3-14C888401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2018581"/>
            <a:ext cx="5915025" cy="1914702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769B652-AA5A-9DF0-3B50-8467B535C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4051101"/>
            <a:ext cx="2914650" cy="2447628"/>
          </a:xfrm>
        </p:spPr>
        <p:txBody>
          <a:bodyPr>
            <a:normAutofit fontScale="92500" lnSpcReduction="10000"/>
          </a:bodyPr>
          <a:lstStyle/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2" action="ppaction://hlinksldjump"/>
              </a:rPr>
              <a:t>메인 페이지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en-US" altLang="ko-KR" dirty="0">
                <a:hlinkClick r:id="rId3" action="ppaction://hlinksldjump"/>
              </a:rPr>
              <a:t>Bank </a:t>
            </a:r>
            <a:r>
              <a:rPr lang="ko-KR" altLang="en-US" dirty="0">
                <a:hlinkClick r:id="rId3" action="ppaction://hlinksldjump"/>
              </a:rPr>
              <a:t>페이지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en-US" altLang="ko-KR" dirty="0">
                <a:hlinkClick r:id="rId4" action="ppaction://hlinksldjump"/>
              </a:rPr>
              <a:t>Card </a:t>
            </a:r>
            <a:r>
              <a:rPr lang="ko-KR" altLang="en-US" dirty="0">
                <a:hlinkClick r:id="rId4" action="ppaction://hlinksldjump"/>
              </a:rPr>
              <a:t>페이지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5" action="ppaction://hlinksldjump"/>
              </a:rPr>
              <a:t>마이 페이지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0906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E2673-78C5-FA7D-4226-960078B9D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3553C93-8953-5307-0611-E29725754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4645285"/>
            <a:ext cx="3213305" cy="745629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>
                <a:hlinkClick r:id="rId2" action="ppaction://hlinksldjump"/>
              </a:rPr>
              <a:t>Card </a:t>
            </a:r>
            <a:r>
              <a:rPr lang="ko-KR" altLang="en-US" dirty="0">
                <a:hlinkClick r:id="rId2" action="ppaction://hlinksldjump"/>
              </a:rPr>
              <a:t>페이지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28CA59C-7D96-0446-0F28-B4A251ADB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84792" y="3359771"/>
            <a:ext cx="3077957" cy="3316659"/>
          </a:xfrm>
        </p:spPr>
        <p:txBody>
          <a:bodyPr anchor="ctr" anchorCtr="0">
            <a:normAutofit/>
          </a:bodyPr>
          <a:lstStyle/>
          <a:p>
            <a:pPr marL="289322" indent="-289322">
              <a:buFont typeface="+mj-lt"/>
              <a:buAutoNum type="arabicPeriod"/>
            </a:pPr>
            <a:r>
              <a:rPr lang="en-US" altLang="ko-KR" dirty="0">
                <a:hlinkClick r:id="rId3" action="ppaction://hlinksldjump"/>
              </a:rPr>
              <a:t>INDEX</a:t>
            </a:r>
            <a:r>
              <a:rPr lang="ko-KR" altLang="en-US" dirty="0">
                <a:hlinkClick r:id="rId3" action="ppaction://hlinksldjump"/>
              </a:rPr>
              <a:t> 페이지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4" action="ppaction://hlinksldjump"/>
              </a:rPr>
              <a:t>보유 카드 조회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5" action="ppaction://hlinksldjump"/>
              </a:rPr>
              <a:t>보유 카드 관리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6" action="ppaction://hlinksldjump"/>
              </a:rPr>
              <a:t>카드 상품 조회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7" action="ppaction://hlinksldjump"/>
              </a:rPr>
              <a:t>카드 상품 추천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8" action="ppaction://hlinksldjump"/>
              </a:rPr>
              <a:t>카드 상품 상세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9" action="ppaction://hlinksldjump"/>
              </a:rPr>
              <a:t>카드 발급 프로세스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90290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A7E8B-570F-7BE2-2BF4-5FEA88B39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E023A5-81AF-DB69-14AA-07D46C509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593" y="544810"/>
            <a:ext cx="4138629" cy="392559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F6D0E1F-BC7F-B00A-36B9-BC25653C3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07720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3. CARD</a:t>
                      </a:r>
                      <a:r>
                        <a:rPr lang="ko-KR" altLang="en-US" sz="1400" dirty="0">
                          <a:hlinkClick r:id="rId3" action="ppaction://hlinksldjump"/>
                        </a:rPr>
                        <a:t> 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1. INDEX </a:t>
                      </a:r>
                      <a:r>
                        <a:rPr lang="ko-KR" altLang="en-US" sz="1400" dirty="0">
                          <a:latin typeface="+mn-lt"/>
                        </a:rPr>
                        <a:t>페이지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42D59A-BCEA-7080-C8B1-FF5B86B3C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621231"/>
              </p:ext>
            </p:extLst>
          </p:nvPr>
        </p:nvGraphicFramePr>
        <p:xfrm>
          <a:off x="82223" y="5044122"/>
          <a:ext cx="6687368" cy="1078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089752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721384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837791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메인 섹션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메인 페이지 </a:t>
                      </a:r>
                      <a:r>
                        <a:rPr lang="en-US" altLang="ko-KR" sz="1000" dirty="0"/>
                        <a:t>hero </a:t>
                      </a:r>
                      <a:r>
                        <a:rPr lang="ko-KR" altLang="en-US" sz="1000" dirty="0"/>
                        <a:t>섹션 및 버튼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내역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간단 분석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보유 카드의 간단 내역과 함께 분석 결과 간단 조회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a. </a:t>
                      </a:r>
                      <a:r>
                        <a:rPr lang="ko-KR" altLang="en-US" sz="1000" dirty="0"/>
                        <a:t>보유 카드 내역 종합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b. </a:t>
                      </a:r>
                      <a:r>
                        <a:rPr lang="ko-KR" altLang="en-US" sz="1000" dirty="0"/>
                        <a:t>분석 결과 출력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프론트엔드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목업</a:t>
                      </a:r>
                      <a:r>
                        <a:rPr lang="ko-KR" altLang="en-US" sz="1000" dirty="0"/>
                        <a:t> 데이터만 </a:t>
                      </a:r>
                      <a:r>
                        <a:rPr lang="ko-KR" altLang="en-US" sz="1000" dirty="0" err="1"/>
                        <a:t>들어가있음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구현 필요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</a:tbl>
          </a:graphicData>
        </a:graphic>
      </p:graphicFrame>
      <p:grpSp>
        <p:nvGrpSpPr>
          <p:cNvPr id="98" name="그룹 97">
            <a:extLst>
              <a:ext uri="{FF2B5EF4-FFF2-40B4-BE49-F238E27FC236}">
                <a16:creationId xmlns:a16="http://schemas.microsoft.com/office/drawing/2014/main" id="{1100B27B-6377-29DC-8CF3-0263DEE0B6C2}"/>
              </a:ext>
            </a:extLst>
          </p:cNvPr>
          <p:cNvGrpSpPr/>
          <p:nvPr/>
        </p:nvGrpSpPr>
        <p:grpSpPr>
          <a:xfrm>
            <a:off x="1158870" y="544810"/>
            <a:ext cx="4342536" cy="1258590"/>
            <a:chOff x="7583048" y="437906"/>
            <a:chExt cx="4342536" cy="1258590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BCC7F344-3448-C890-9CCD-20FB95152E8D}"/>
                </a:ext>
              </a:extLst>
            </p:cNvPr>
            <p:cNvSpPr/>
            <p:nvPr/>
          </p:nvSpPr>
          <p:spPr>
            <a:xfrm>
              <a:off x="7775911" y="437906"/>
              <a:ext cx="4149673" cy="125859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순서도: 연결자 99">
              <a:extLst>
                <a:ext uri="{FF2B5EF4-FFF2-40B4-BE49-F238E27FC236}">
                  <a16:creationId xmlns:a16="http://schemas.microsoft.com/office/drawing/2014/main" id="{A07F443F-5A00-A6D0-37A9-8E40D123E543}"/>
                </a:ext>
              </a:extLst>
            </p:cNvPr>
            <p:cNvSpPr/>
            <p:nvPr/>
          </p:nvSpPr>
          <p:spPr>
            <a:xfrm>
              <a:off x="7583048" y="555978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52F409-8024-7D79-9D6B-538330885DE5}"/>
              </a:ext>
            </a:extLst>
          </p:cNvPr>
          <p:cNvGrpSpPr/>
          <p:nvPr/>
        </p:nvGrpSpPr>
        <p:grpSpPr>
          <a:xfrm>
            <a:off x="1157381" y="1803400"/>
            <a:ext cx="4342536" cy="2667000"/>
            <a:chOff x="7583048" y="437906"/>
            <a:chExt cx="4342536" cy="2667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4EBB07-EC03-A519-A1BD-D9A86DCB375C}"/>
                </a:ext>
              </a:extLst>
            </p:cNvPr>
            <p:cNvSpPr/>
            <p:nvPr/>
          </p:nvSpPr>
          <p:spPr>
            <a:xfrm>
              <a:off x="7775911" y="437906"/>
              <a:ext cx="4149673" cy="2667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ED12A87B-4867-AC87-66C3-A9C63AE17068}"/>
                </a:ext>
              </a:extLst>
            </p:cNvPr>
            <p:cNvSpPr/>
            <p:nvPr/>
          </p:nvSpPr>
          <p:spPr>
            <a:xfrm>
              <a:off x="7583048" y="555978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E4E5F7-154F-8EE3-4DE6-7EB4FDABDE0D}"/>
              </a:ext>
            </a:extLst>
          </p:cNvPr>
          <p:cNvGrpSpPr/>
          <p:nvPr/>
        </p:nvGrpSpPr>
        <p:grpSpPr>
          <a:xfrm>
            <a:off x="1397989" y="1824689"/>
            <a:ext cx="3910611" cy="353361"/>
            <a:chOff x="3457919" y="708713"/>
            <a:chExt cx="3910611" cy="35336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323A2C6-6881-5574-B7E9-208A43DC739C}"/>
                </a:ext>
              </a:extLst>
            </p:cNvPr>
            <p:cNvSpPr/>
            <p:nvPr/>
          </p:nvSpPr>
          <p:spPr>
            <a:xfrm>
              <a:off x="3514766" y="708713"/>
              <a:ext cx="3853764" cy="353361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41A9A50A-146C-2EAA-09BF-77E1A5EFA1AA}"/>
                </a:ext>
              </a:extLst>
            </p:cNvPr>
            <p:cNvSpPr/>
            <p:nvPr/>
          </p:nvSpPr>
          <p:spPr>
            <a:xfrm>
              <a:off x="3457919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06CFF5-0275-2EC3-1933-5C5E6D712FC0}"/>
              </a:ext>
            </a:extLst>
          </p:cNvPr>
          <p:cNvGrpSpPr/>
          <p:nvPr/>
        </p:nvGrpSpPr>
        <p:grpSpPr>
          <a:xfrm>
            <a:off x="1397989" y="2178050"/>
            <a:ext cx="3910611" cy="2241550"/>
            <a:chOff x="3457919" y="708713"/>
            <a:chExt cx="3910611" cy="224155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44D6C6-FC2B-8410-BC89-ADC120D9A667}"/>
                </a:ext>
              </a:extLst>
            </p:cNvPr>
            <p:cNvSpPr/>
            <p:nvPr/>
          </p:nvSpPr>
          <p:spPr>
            <a:xfrm>
              <a:off x="3514766" y="708713"/>
              <a:ext cx="3853764" cy="2241550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EEEBA760-0522-09D7-AF7D-5C19BA40560A}"/>
                </a:ext>
              </a:extLst>
            </p:cNvPr>
            <p:cNvSpPr/>
            <p:nvPr/>
          </p:nvSpPr>
          <p:spPr>
            <a:xfrm>
              <a:off x="3457919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6704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3394B-DC30-9AB8-F6B1-097AEA801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EECFCE9-9EA9-C92D-D70B-2DD409AC6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29" y="813392"/>
            <a:ext cx="5266204" cy="3270212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B576E14-7EF6-AF4B-59D1-6F7DE8FCB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294584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3. CARD</a:t>
                      </a:r>
                      <a:r>
                        <a:rPr lang="ko-KR" altLang="en-US" sz="1400" dirty="0">
                          <a:hlinkClick r:id="rId3" action="ppaction://hlinksldjump"/>
                        </a:rPr>
                        <a:t> 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2. </a:t>
                      </a:r>
                      <a:r>
                        <a:rPr lang="ko-KR" altLang="en-US" sz="1400" dirty="0">
                          <a:latin typeface="+mn-lt"/>
                        </a:rPr>
                        <a:t>보유 카드 조회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C108797-2149-AED2-8A8B-916D933220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43848"/>
              </p:ext>
            </p:extLst>
          </p:nvPr>
        </p:nvGraphicFramePr>
        <p:xfrm>
          <a:off x="82223" y="5044122"/>
          <a:ext cx="6687368" cy="1434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089752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721384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837791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본인 소유 카드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본인이 소유한 카드의 이미지 출력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카드를 클릭하면 </a:t>
                      </a:r>
                      <a:r>
                        <a:rPr lang="en-US" altLang="ko-KR" sz="1000" dirty="0"/>
                        <a:t>2. </a:t>
                      </a:r>
                      <a:r>
                        <a:rPr lang="ko-KR" altLang="en-US" sz="1000" dirty="0"/>
                        <a:t>카드 상세가 출력된다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리스트 </a:t>
                      </a:r>
                      <a:r>
                        <a:rPr lang="ko-KR" altLang="en-US" sz="1000" dirty="0" err="1"/>
                        <a:t>미구현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현재 </a:t>
                      </a:r>
                      <a:r>
                        <a:rPr lang="ko-KR" altLang="en-US" sz="1000" dirty="0" err="1"/>
                        <a:t>목업</a:t>
                      </a:r>
                      <a:r>
                        <a:rPr lang="ko-KR" altLang="en-US" sz="1000" dirty="0"/>
                        <a:t> 데이터만 들어있음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상세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보유 카드의 상세 내역을 표시한다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 a.</a:t>
                      </a:r>
                      <a:r>
                        <a:rPr lang="ko-KR" altLang="en-US" sz="1000" dirty="0"/>
                        <a:t> 카드 상세 이미지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b.</a:t>
                      </a:r>
                      <a:r>
                        <a:rPr lang="ko-KR" altLang="en-US" sz="1000" dirty="0"/>
                        <a:t> 카드 상세 내역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카드 관리로 이동 버튼을 클릭하여 카드 관리 페이지로 이동할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프론트엔드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목업</a:t>
                      </a:r>
                      <a:r>
                        <a:rPr lang="ko-KR" altLang="en-US" sz="1000" dirty="0"/>
                        <a:t> 데이터만 </a:t>
                      </a:r>
                      <a:r>
                        <a:rPr lang="ko-KR" altLang="en-US" sz="1000" dirty="0" err="1"/>
                        <a:t>들어가있음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구현 필요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새 카드 추천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추천 페이지로 이동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389001606"/>
                  </a:ext>
                </a:extLst>
              </a:tr>
            </a:tbl>
          </a:graphicData>
        </a:graphic>
      </p:graphicFrame>
      <p:grpSp>
        <p:nvGrpSpPr>
          <p:cNvPr id="98" name="그룹 97">
            <a:extLst>
              <a:ext uri="{FF2B5EF4-FFF2-40B4-BE49-F238E27FC236}">
                <a16:creationId xmlns:a16="http://schemas.microsoft.com/office/drawing/2014/main" id="{A88071B8-A1EC-B02C-7F0D-25AEEF26A21F}"/>
              </a:ext>
            </a:extLst>
          </p:cNvPr>
          <p:cNvGrpSpPr/>
          <p:nvPr/>
        </p:nvGrpSpPr>
        <p:grpSpPr>
          <a:xfrm>
            <a:off x="646636" y="1068495"/>
            <a:ext cx="1211798" cy="1505371"/>
            <a:chOff x="7583048" y="437905"/>
            <a:chExt cx="1211798" cy="1505371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9C0F2E2-FFCC-F6CD-37CA-776BC93B1F35}"/>
                </a:ext>
              </a:extLst>
            </p:cNvPr>
            <p:cNvSpPr/>
            <p:nvPr/>
          </p:nvSpPr>
          <p:spPr>
            <a:xfrm>
              <a:off x="7775912" y="437905"/>
              <a:ext cx="1018934" cy="150537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순서도: 연결자 99">
              <a:extLst>
                <a:ext uri="{FF2B5EF4-FFF2-40B4-BE49-F238E27FC236}">
                  <a16:creationId xmlns:a16="http://schemas.microsoft.com/office/drawing/2014/main" id="{0A0E1B6E-BCD1-5318-07F7-63C3556624FB}"/>
                </a:ext>
              </a:extLst>
            </p:cNvPr>
            <p:cNvSpPr/>
            <p:nvPr/>
          </p:nvSpPr>
          <p:spPr>
            <a:xfrm>
              <a:off x="7583048" y="555978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AAD0932-76D2-C484-749E-1A8C779D5C02}"/>
              </a:ext>
            </a:extLst>
          </p:cNvPr>
          <p:cNvGrpSpPr/>
          <p:nvPr/>
        </p:nvGrpSpPr>
        <p:grpSpPr>
          <a:xfrm>
            <a:off x="4734548" y="1114998"/>
            <a:ext cx="1261886" cy="1767902"/>
            <a:chOff x="7583048" y="437906"/>
            <a:chExt cx="1261886" cy="176790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7E98B88-8BFD-D507-2532-EC5308267FA3}"/>
                </a:ext>
              </a:extLst>
            </p:cNvPr>
            <p:cNvSpPr/>
            <p:nvPr/>
          </p:nvSpPr>
          <p:spPr>
            <a:xfrm>
              <a:off x="7775912" y="437906"/>
              <a:ext cx="1069022" cy="176790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836A8E22-3A9C-D192-6702-C0BF3D1E3062}"/>
                </a:ext>
              </a:extLst>
            </p:cNvPr>
            <p:cNvSpPr/>
            <p:nvPr/>
          </p:nvSpPr>
          <p:spPr>
            <a:xfrm>
              <a:off x="7583048" y="555978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D54F2E-F00E-B61D-722B-A9F533B6E3B5}"/>
              </a:ext>
            </a:extLst>
          </p:cNvPr>
          <p:cNvGrpSpPr/>
          <p:nvPr/>
        </p:nvGrpSpPr>
        <p:grpSpPr>
          <a:xfrm>
            <a:off x="4921000" y="1142539"/>
            <a:ext cx="1035300" cy="599678"/>
            <a:chOff x="3457919" y="708713"/>
            <a:chExt cx="1035300" cy="59967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2176887-4D37-47D5-9B15-EFE6DD6705E1}"/>
                </a:ext>
              </a:extLst>
            </p:cNvPr>
            <p:cNvSpPr/>
            <p:nvPr/>
          </p:nvSpPr>
          <p:spPr>
            <a:xfrm>
              <a:off x="3514766" y="708713"/>
              <a:ext cx="978453" cy="599678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2E6AF511-2810-F90F-9694-791544E73E21}"/>
                </a:ext>
              </a:extLst>
            </p:cNvPr>
            <p:cNvSpPr/>
            <p:nvPr/>
          </p:nvSpPr>
          <p:spPr>
            <a:xfrm>
              <a:off x="3457919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75AD666-51A6-1EDD-6325-B7D2934DCB6D}"/>
              </a:ext>
            </a:extLst>
          </p:cNvPr>
          <p:cNvGrpSpPr/>
          <p:nvPr/>
        </p:nvGrpSpPr>
        <p:grpSpPr>
          <a:xfrm>
            <a:off x="4927412" y="1742217"/>
            <a:ext cx="1028888" cy="1140683"/>
            <a:chOff x="3457919" y="708713"/>
            <a:chExt cx="1028888" cy="114068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7676553-0182-E1DF-2014-E2B9F6390DE9}"/>
                </a:ext>
              </a:extLst>
            </p:cNvPr>
            <p:cNvSpPr/>
            <p:nvPr/>
          </p:nvSpPr>
          <p:spPr>
            <a:xfrm>
              <a:off x="3514766" y="708713"/>
              <a:ext cx="972041" cy="1140683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FF22DAF8-4C40-0C29-BC63-875C88B2362E}"/>
                </a:ext>
              </a:extLst>
            </p:cNvPr>
            <p:cNvSpPr/>
            <p:nvPr/>
          </p:nvSpPr>
          <p:spPr>
            <a:xfrm>
              <a:off x="3457919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882A63B-C647-7066-3381-CF828109FB9F}"/>
              </a:ext>
            </a:extLst>
          </p:cNvPr>
          <p:cNvGrpSpPr/>
          <p:nvPr/>
        </p:nvGrpSpPr>
        <p:grpSpPr>
          <a:xfrm>
            <a:off x="3716188" y="2690341"/>
            <a:ext cx="1075945" cy="1225492"/>
            <a:chOff x="7583048" y="437906"/>
            <a:chExt cx="1075945" cy="122549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6A9D54C-C4BA-0114-6C04-E2D5648E02F2}"/>
                </a:ext>
              </a:extLst>
            </p:cNvPr>
            <p:cNvSpPr/>
            <p:nvPr/>
          </p:nvSpPr>
          <p:spPr>
            <a:xfrm>
              <a:off x="7775912" y="437906"/>
              <a:ext cx="883081" cy="122549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7AC36624-3919-1212-AFCC-D8E5B974A20F}"/>
                </a:ext>
              </a:extLst>
            </p:cNvPr>
            <p:cNvSpPr/>
            <p:nvPr/>
          </p:nvSpPr>
          <p:spPr>
            <a:xfrm>
              <a:off x="7583048" y="555978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7187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AC5C0-E733-3069-9837-3BE551A1A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2C2E53-0DC2-6D4D-B030-32E5E8FC9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00" y="613889"/>
            <a:ext cx="5448300" cy="2351555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AFFFE3B-2A54-B3C7-6242-EB3B3896F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365981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3. CARD</a:t>
                      </a:r>
                      <a:r>
                        <a:rPr lang="ko-KR" altLang="en-US" sz="1400" dirty="0">
                          <a:hlinkClick r:id="rId3" action="ppaction://hlinksldjump"/>
                        </a:rPr>
                        <a:t> 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3. </a:t>
                      </a:r>
                      <a:r>
                        <a:rPr lang="ko-KR" altLang="en-US" sz="1400" dirty="0">
                          <a:latin typeface="+mn-lt"/>
                        </a:rPr>
                        <a:t>보유 카드 관리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CAFBA1C-4215-8005-B913-F407669F8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489434"/>
              </p:ext>
            </p:extLst>
          </p:nvPr>
        </p:nvGraphicFramePr>
        <p:xfrm>
          <a:off x="82223" y="5044122"/>
          <a:ext cx="6687368" cy="18869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089752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721384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837791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소유 카드 리스트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본인이 소유한 카드 리스트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a. </a:t>
                      </a:r>
                      <a:r>
                        <a:rPr lang="ko-KR" altLang="en-US" sz="1000" dirty="0"/>
                        <a:t>카드 검색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이름으로 검색 가능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b. </a:t>
                      </a:r>
                      <a:r>
                        <a:rPr lang="ko-KR" altLang="en-US" sz="1000" dirty="0"/>
                        <a:t>카드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리스트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카드의 상태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사용중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정지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표시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c. </a:t>
                      </a:r>
                      <a:r>
                        <a:rPr lang="ko-KR" altLang="en-US" sz="1000" dirty="0"/>
                        <a:t>새 카드 추천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카드 추천 페이지로 넘어간다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리스트 </a:t>
                      </a:r>
                      <a:r>
                        <a:rPr lang="ko-KR" altLang="en-US" sz="1000" dirty="0" err="1"/>
                        <a:t>미구현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현재 </a:t>
                      </a:r>
                      <a:r>
                        <a:rPr lang="ko-KR" altLang="en-US" sz="1000" dirty="0" err="1"/>
                        <a:t>목업</a:t>
                      </a:r>
                      <a:r>
                        <a:rPr lang="ko-KR" altLang="en-US" sz="1000" dirty="0"/>
                        <a:t> 데이터만 들어있음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상세 관리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보유 카드의 상세 내역을 표시한다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 a. </a:t>
                      </a:r>
                      <a:r>
                        <a:rPr lang="ko-KR" altLang="en-US" sz="1000" dirty="0"/>
                        <a:t>카드 상태 대시보드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b. </a:t>
                      </a:r>
                      <a:r>
                        <a:rPr lang="ko-KR" altLang="en-US" sz="1000" dirty="0"/>
                        <a:t>카드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상세 관리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프론트엔드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목업</a:t>
                      </a:r>
                      <a:r>
                        <a:rPr lang="ko-KR" altLang="en-US" sz="1000" dirty="0"/>
                        <a:t> 데이터만 </a:t>
                      </a:r>
                      <a:r>
                        <a:rPr lang="ko-KR" altLang="en-US" sz="1000" dirty="0" err="1"/>
                        <a:t>들어가있음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구현 필요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작업 로그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 페이지에서 작업한 로그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 a.</a:t>
                      </a:r>
                      <a:r>
                        <a:rPr lang="ko-KR" altLang="en-US" sz="1000" dirty="0"/>
                        <a:t> 카드 이미지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b. </a:t>
                      </a:r>
                      <a:r>
                        <a:rPr lang="ko-KR" altLang="en-US" sz="1000" dirty="0"/>
                        <a:t>작업 로그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389001606"/>
                  </a:ext>
                </a:extLst>
              </a:tr>
            </a:tbl>
          </a:graphicData>
        </a:graphic>
      </p:graphicFrame>
      <p:grpSp>
        <p:nvGrpSpPr>
          <p:cNvPr id="98" name="그룹 97">
            <a:extLst>
              <a:ext uri="{FF2B5EF4-FFF2-40B4-BE49-F238E27FC236}">
                <a16:creationId xmlns:a16="http://schemas.microsoft.com/office/drawing/2014/main" id="{2A9EFE1D-7623-DED4-DA4C-9FBF94860B56}"/>
              </a:ext>
            </a:extLst>
          </p:cNvPr>
          <p:cNvGrpSpPr/>
          <p:nvPr/>
        </p:nvGrpSpPr>
        <p:grpSpPr>
          <a:xfrm>
            <a:off x="519894" y="523889"/>
            <a:ext cx="1097240" cy="2359011"/>
            <a:chOff x="7697606" y="301410"/>
            <a:chExt cx="1097240" cy="2359011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652B660-40A4-FE4E-382C-948C22237B2F}"/>
                </a:ext>
              </a:extLst>
            </p:cNvPr>
            <p:cNvSpPr/>
            <p:nvPr/>
          </p:nvSpPr>
          <p:spPr>
            <a:xfrm>
              <a:off x="7775912" y="437905"/>
              <a:ext cx="1018934" cy="222251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순서도: 연결자 99">
              <a:extLst>
                <a:ext uri="{FF2B5EF4-FFF2-40B4-BE49-F238E27FC236}">
                  <a16:creationId xmlns:a16="http://schemas.microsoft.com/office/drawing/2014/main" id="{BD151A5B-1D0D-BBB6-D3A1-93828460AE98}"/>
                </a:ext>
              </a:extLst>
            </p:cNvPr>
            <p:cNvSpPr/>
            <p:nvPr/>
          </p:nvSpPr>
          <p:spPr>
            <a:xfrm>
              <a:off x="7697606" y="301410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CEA707-F47C-4E77-9CAD-B337E6212E53}"/>
              </a:ext>
            </a:extLst>
          </p:cNvPr>
          <p:cNvGrpSpPr/>
          <p:nvPr/>
        </p:nvGrpSpPr>
        <p:grpSpPr>
          <a:xfrm>
            <a:off x="1642836" y="523889"/>
            <a:ext cx="3094263" cy="2359011"/>
            <a:chOff x="7775911" y="296429"/>
            <a:chExt cx="3094263" cy="23590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F79D45-2FAE-9219-399F-020302148D9B}"/>
                </a:ext>
              </a:extLst>
            </p:cNvPr>
            <p:cNvSpPr/>
            <p:nvPr/>
          </p:nvSpPr>
          <p:spPr>
            <a:xfrm>
              <a:off x="7775911" y="437906"/>
              <a:ext cx="3094263" cy="221753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F50881CB-C429-A1F1-DDF8-3F77A9B4B4A9}"/>
                </a:ext>
              </a:extLst>
            </p:cNvPr>
            <p:cNvSpPr/>
            <p:nvPr/>
          </p:nvSpPr>
          <p:spPr>
            <a:xfrm>
              <a:off x="7783789" y="296429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C92A5-0673-203E-AF20-1EF4499C1237}"/>
              </a:ext>
            </a:extLst>
          </p:cNvPr>
          <p:cNvGrpSpPr/>
          <p:nvPr/>
        </p:nvGrpSpPr>
        <p:grpSpPr>
          <a:xfrm>
            <a:off x="575397" y="660383"/>
            <a:ext cx="1035300" cy="180000"/>
            <a:chOff x="3457919" y="708713"/>
            <a:chExt cx="1035300" cy="180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83EBE3-7E52-1FD8-0EC4-F77D5FF3AA82}"/>
                </a:ext>
              </a:extLst>
            </p:cNvPr>
            <p:cNvSpPr/>
            <p:nvPr/>
          </p:nvSpPr>
          <p:spPr>
            <a:xfrm>
              <a:off x="3514766" y="708713"/>
              <a:ext cx="978453" cy="180000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62D1FA42-AB19-BC34-EEBF-763220E7B6B9}"/>
                </a:ext>
              </a:extLst>
            </p:cNvPr>
            <p:cNvSpPr/>
            <p:nvPr/>
          </p:nvSpPr>
          <p:spPr>
            <a:xfrm>
              <a:off x="3457919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850B7F-FFEF-2C91-80B7-42AA17389C95}"/>
              </a:ext>
            </a:extLst>
          </p:cNvPr>
          <p:cNvGrpSpPr/>
          <p:nvPr/>
        </p:nvGrpSpPr>
        <p:grpSpPr>
          <a:xfrm>
            <a:off x="4787405" y="1420484"/>
            <a:ext cx="1101162" cy="463349"/>
            <a:chOff x="3457919" y="708713"/>
            <a:chExt cx="1101162" cy="46334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C67F862-C236-8628-8117-2BA3D874C7A1}"/>
                </a:ext>
              </a:extLst>
            </p:cNvPr>
            <p:cNvSpPr/>
            <p:nvPr/>
          </p:nvSpPr>
          <p:spPr>
            <a:xfrm>
              <a:off x="3514766" y="708713"/>
              <a:ext cx="1044315" cy="463349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27471E75-7EBD-2E11-58D1-35EEA29C0886}"/>
                </a:ext>
              </a:extLst>
            </p:cNvPr>
            <p:cNvSpPr/>
            <p:nvPr/>
          </p:nvSpPr>
          <p:spPr>
            <a:xfrm>
              <a:off x="3457919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3A84D6-3036-9054-0353-71592C58C71F}"/>
              </a:ext>
            </a:extLst>
          </p:cNvPr>
          <p:cNvGrpSpPr/>
          <p:nvPr/>
        </p:nvGrpSpPr>
        <p:grpSpPr>
          <a:xfrm>
            <a:off x="4576374" y="660383"/>
            <a:ext cx="1379926" cy="2217533"/>
            <a:chOff x="7583048" y="437905"/>
            <a:chExt cx="1379926" cy="22175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06A5C9-FBA9-5851-B2B8-42604C5516F3}"/>
                </a:ext>
              </a:extLst>
            </p:cNvPr>
            <p:cNvSpPr/>
            <p:nvPr/>
          </p:nvSpPr>
          <p:spPr>
            <a:xfrm>
              <a:off x="7775912" y="437905"/>
              <a:ext cx="1187062" cy="221753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46FB35B7-8E13-0DA0-B040-31C17B6F101E}"/>
                </a:ext>
              </a:extLst>
            </p:cNvPr>
            <p:cNvSpPr/>
            <p:nvPr/>
          </p:nvSpPr>
          <p:spPr>
            <a:xfrm>
              <a:off x="7583048" y="555978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1639781-79E6-1878-488F-231A34B3E203}"/>
              </a:ext>
            </a:extLst>
          </p:cNvPr>
          <p:cNvGrpSpPr/>
          <p:nvPr/>
        </p:nvGrpSpPr>
        <p:grpSpPr>
          <a:xfrm>
            <a:off x="575397" y="850219"/>
            <a:ext cx="1035300" cy="604928"/>
            <a:chOff x="3457919" y="708713"/>
            <a:chExt cx="1035300" cy="60492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28E3630-06C0-3AB0-E22A-7C5420639551}"/>
                </a:ext>
              </a:extLst>
            </p:cNvPr>
            <p:cNvSpPr/>
            <p:nvPr/>
          </p:nvSpPr>
          <p:spPr>
            <a:xfrm>
              <a:off x="3514766" y="708713"/>
              <a:ext cx="978453" cy="604928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B9EB90BA-D34F-3637-0225-452DD1D6960B}"/>
                </a:ext>
              </a:extLst>
            </p:cNvPr>
            <p:cNvSpPr/>
            <p:nvPr/>
          </p:nvSpPr>
          <p:spPr>
            <a:xfrm>
              <a:off x="3457919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E1A36EF-3949-9762-51B1-6275E812D2F6}"/>
              </a:ext>
            </a:extLst>
          </p:cNvPr>
          <p:cNvGrpSpPr/>
          <p:nvPr/>
        </p:nvGrpSpPr>
        <p:grpSpPr>
          <a:xfrm>
            <a:off x="575397" y="1455147"/>
            <a:ext cx="1035300" cy="180000"/>
            <a:chOff x="3457919" y="708713"/>
            <a:chExt cx="1035300" cy="18000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E012DE0-6A99-5B4D-6543-E6EF8C6AB8D6}"/>
                </a:ext>
              </a:extLst>
            </p:cNvPr>
            <p:cNvSpPr/>
            <p:nvPr/>
          </p:nvSpPr>
          <p:spPr>
            <a:xfrm>
              <a:off x="3514766" y="708713"/>
              <a:ext cx="978453" cy="180000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D4CF801E-E36A-6A50-2E9E-DCFE3CA63587}"/>
                </a:ext>
              </a:extLst>
            </p:cNvPr>
            <p:cNvSpPr/>
            <p:nvPr/>
          </p:nvSpPr>
          <p:spPr>
            <a:xfrm>
              <a:off x="3457919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</a:t>
              </a:r>
              <a:endParaRPr lang="ko-KR" altLang="en-US" sz="800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60E248A-1E37-C789-CB37-34559B50395A}"/>
              </a:ext>
            </a:extLst>
          </p:cNvPr>
          <p:cNvGrpSpPr/>
          <p:nvPr/>
        </p:nvGrpSpPr>
        <p:grpSpPr>
          <a:xfrm>
            <a:off x="1610697" y="868455"/>
            <a:ext cx="3096341" cy="586691"/>
            <a:chOff x="3457919" y="708712"/>
            <a:chExt cx="3096341" cy="58669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B6AB3E3-2877-2C9F-F9F2-B6793895E9E3}"/>
                </a:ext>
              </a:extLst>
            </p:cNvPr>
            <p:cNvSpPr/>
            <p:nvPr/>
          </p:nvSpPr>
          <p:spPr>
            <a:xfrm>
              <a:off x="3514766" y="708712"/>
              <a:ext cx="3039494" cy="586691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0E0721D2-7739-91AD-BD4B-5334B49B70DE}"/>
                </a:ext>
              </a:extLst>
            </p:cNvPr>
            <p:cNvSpPr/>
            <p:nvPr/>
          </p:nvSpPr>
          <p:spPr>
            <a:xfrm>
              <a:off x="3457919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D47B30C-5EF7-F710-1334-F9B2D74E37A7}"/>
              </a:ext>
            </a:extLst>
          </p:cNvPr>
          <p:cNvGrpSpPr/>
          <p:nvPr/>
        </p:nvGrpSpPr>
        <p:grpSpPr>
          <a:xfrm>
            <a:off x="1610697" y="1464983"/>
            <a:ext cx="3096341" cy="1350184"/>
            <a:chOff x="3457919" y="708712"/>
            <a:chExt cx="3096341" cy="135018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37C7FAE-C9AF-0615-B606-7E22499521D2}"/>
                </a:ext>
              </a:extLst>
            </p:cNvPr>
            <p:cNvSpPr/>
            <p:nvPr/>
          </p:nvSpPr>
          <p:spPr>
            <a:xfrm>
              <a:off x="3514766" y="708712"/>
              <a:ext cx="3039494" cy="1350184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6B703ACC-DDF9-9F58-42D5-884478E734DF}"/>
                </a:ext>
              </a:extLst>
            </p:cNvPr>
            <p:cNvSpPr/>
            <p:nvPr/>
          </p:nvSpPr>
          <p:spPr>
            <a:xfrm>
              <a:off x="3457919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80B8F87-6638-FD51-28E8-7D90D9C637FD}"/>
              </a:ext>
            </a:extLst>
          </p:cNvPr>
          <p:cNvGrpSpPr/>
          <p:nvPr/>
        </p:nvGrpSpPr>
        <p:grpSpPr>
          <a:xfrm>
            <a:off x="4777116" y="665111"/>
            <a:ext cx="1145317" cy="607855"/>
            <a:chOff x="3457919" y="708713"/>
            <a:chExt cx="1145317" cy="60785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C893CDF-6535-C347-2431-F21DB775E0AE}"/>
                </a:ext>
              </a:extLst>
            </p:cNvPr>
            <p:cNvSpPr/>
            <p:nvPr/>
          </p:nvSpPr>
          <p:spPr>
            <a:xfrm>
              <a:off x="3514766" y="729877"/>
              <a:ext cx="1088470" cy="586691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순서도: 연결자 46">
              <a:extLst>
                <a:ext uri="{FF2B5EF4-FFF2-40B4-BE49-F238E27FC236}">
                  <a16:creationId xmlns:a16="http://schemas.microsoft.com/office/drawing/2014/main" id="{E7C59C42-C188-B3DC-5691-DAE07D100FD3}"/>
                </a:ext>
              </a:extLst>
            </p:cNvPr>
            <p:cNvSpPr/>
            <p:nvPr/>
          </p:nvSpPr>
          <p:spPr>
            <a:xfrm>
              <a:off x="3457919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76638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82BAA-969D-94AF-7C4F-EB0E9A240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BA8F59A-3BB2-6DF3-732D-5D5D8D9E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686275"/>
            <a:ext cx="4822818" cy="3934577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4CD5293-A0A1-E35A-4F49-FB2F6E0BD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426776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1815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3. CARD</a:t>
                      </a:r>
                      <a:r>
                        <a:rPr lang="ko-KR" altLang="en-US" sz="1400" dirty="0">
                          <a:hlinkClick r:id="rId3" action="ppaction://hlinksldjump"/>
                        </a:rPr>
                        <a:t> 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4. </a:t>
                      </a:r>
                      <a:r>
                        <a:rPr lang="ko-KR" altLang="en-US" sz="1400" dirty="0">
                          <a:latin typeface="+mn-lt"/>
                        </a:rPr>
                        <a:t>카드 상품 조회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CDFE48E-1FDB-E37E-1608-3B24D6E84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11467"/>
              </p:ext>
            </p:extLst>
          </p:nvPr>
        </p:nvGraphicFramePr>
        <p:xfrm>
          <a:off x="82223" y="5044122"/>
          <a:ext cx="6687368" cy="12258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089752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721384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837791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상품 조회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메인 섹션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조회 메인 섹션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상품 리스트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상품 리스트 표시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a. </a:t>
                      </a:r>
                      <a:r>
                        <a:rPr lang="ko-KR" altLang="en-US" sz="1000" dirty="0"/>
                        <a:t>카드 상품 필터링 및  검색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b. </a:t>
                      </a:r>
                      <a:r>
                        <a:rPr lang="ko-KR" altLang="en-US" sz="1000" dirty="0"/>
                        <a:t>카드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상품 상세 및 가입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c. </a:t>
                      </a:r>
                      <a:r>
                        <a:rPr lang="ko-KR" altLang="en-US" sz="1000" dirty="0"/>
                        <a:t>카드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상품 이미지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프론트엔드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목업</a:t>
                      </a:r>
                      <a:r>
                        <a:rPr lang="ko-KR" altLang="en-US" sz="1000" dirty="0"/>
                        <a:t> 데이터만 </a:t>
                      </a:r>
                      <a:r>
                        <a:rPr lang="ko-KR" altLang="en-US" sz="1000" dirty="0" err="1"/>
                        <a:t>들어가있음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구현 필요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</a:tbl>
          </a:graphicData>
        </a:graphic>
      </p:graphicFrame>
      <p:grpSp>
        <p:nvGrpSpPr>
          <p:cNvPr id="98" name="그룹 97">
            <a:extLst>
              <a:ext uri="{FF2B5EF4-FFF2-40B4-BE49-F238E27FC236}">
                <a16:creationId xmlns:a16="http://schemas.microsoft.com/office/drawing/2014/main" id="{0D96C00E-B1F6-23B7-CE1F-C51D2343C281}"/>
              </a:ext>
            </a:extLst>
          </p:cNvPr>
          <p:cNvGrpSpPr/>
          <p:nvPr/>
        </p:nvGrpSpPr>
        <p:grpSpPr>
          <a:xfrm>
            <a:off x="845861" y="557381"/>
            <a:ext cx="4901122" cy="1195220"/>
            <a:chOff x="7697606" y="301410"/>
            <a:chExt cx="4901122" cy="1195220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4E4BFD-07A8-31BF-08BF-5926CAC7B61B}"/>
                </a:ext>
              </a:extLst>
            </p:cNvPr>
            <p:cNvSpPr/>
            <p:nvPr/>
          </p:nvSpPr>
          <p:spPr>
            <a:xfrm>
              <a:off x="7775911" y="437906"/>
              <a:ext cx="4822817" cy="105872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순서도: 연결자 99">
              <a:extLst>
                <a:ext uri="{FF2B5EF4-FFF2-40B4-BE49-F238E27FC236}">
                  <a16:creationId xmlns:a16="http://schemas.microsoft.com/office/drawing/2014/main" id="{75A88B1B-7A02-E648-C3A7-3BB344DE6E4C}"/>
                </a:ext>
              </a:extLst>
            </p:cNvPr>
            <p:cNvSpPr/>
            <p:nvPr/>
          </p:nvSpPr>
          <p:spPr>
            <a:xfrm>
              <a:off x="7697606" y="301410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CBB97EE-C3E5-9A98-1A67-40CE19130F02}"/>
              </a:ext>
            </a:extLst>
          </p:cNvPr>
          <p:cNvGrpSpPr/>
          <p:nvPr/>
        </p:nvGrpSpPr>
        <p:grpSpPr>
          <a:xfrm>
            <a:off x="934561" y="2085871"/>
            <a:ext cx="4688364" cy="180000"/>
            <a:chOff x="3457919" y="708713"/>
            <a:chExt cx="4688364" cy="180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8184020-F1C5-37FC-01A5-03C034B6EFD2}"/>
                </a:ext>
              </a:extLst>
            </p:cNvPr>
            <p:cNvSpPr/>
            <p:nvPr/>
          </p:nvSpPr>
          <p:spPr>
            <a:xfrm>
              <a:off x="3514766" y="708713"/>
              <a:ext cx="4631517" cy="180000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A8970195-7B0F-E2B3-A1A3-EE57F6F822B8}"/>
                </a:ext>
              </a:extLst>
            </p:cNvPr>
            <p:cNvSpPr/>
            <p:nvPr/>
          </p:nvSpPr>
          <p:spPr>
            <a:xfrm>
              <a:off x="3457919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091C74E-1679-F541-2013-DC04E9F585C4}"/>
              </a:ext>
            </a:extLst>
          </p:cNvPr>
          <p:cNvGrpSpPr/>
          <p:nvPr/>
        </p:nvGrpSpPr>
        <p:grpSpPr>
          <a:xfrm>
            <a:off x="934561" y="2273236"/>
            <a:ext cx="1570514" cy="1136714"/>
            <a:chOff x="3457919" y="708713"/>
            <a:chExt cx="1570514" cy="113671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5CAAC8-DE3F-BD4F-DE7B-9D770BC8E85E}"/>
                </a:ext>
              </a:extLst>
            </p:cNvPr>
            <p:cNvSpPr/>
            <p:nvPr/>
          </p:nvSpPr>
          <p:spPr>
            <a:xfrm>
              <a:off x="3514766" y="708713"/>
              <a:ext cx="1513667" cy="1136714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D8AC527A-C2E4-734D-0476-ED5DA62BEAC4}"/>
                </a:ext>
              </a:extLst>
            </p:cNvPr>
            <p:cNvSpPr/>
            <p:nvPr/>
          </p:nvSpPr>
          <p:spPr>
            <a:xfrm>
              <a:off x="3457919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429AB31-3E12-F5D8-AA55-95628F0C9CBC}"/>
              </a:ext>
            </a:extLst>
          </p:cNvPr>
          <p:cNvGrpSpPr/>
          <p:nvPr/>
        </p:nvGrpSpPr>
        <p:grpSpPr>
          <a:xfrm>
            <a:off x="4022492" y="2265870"/>
            <a:ext cx="1600433" cy="1136713"/>
            <a:chOff x="3457919" y="708712"/>
            <a:chExt cx="1600433" cy="113671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9E12FD5-87FA-3DF2-FA8B-F81CD59A8104}"/>
                </a:ext>
              </a:extLst>
            </p:cNvPr>
            <p:cNvSpPr/>
            <p:nvPr/>
          </p:nvSpPr>
          <p:spPr>
            <a:xfrm>
              <a:off x="3514766" y="708712"/>
              <a:ext cx="1543586" cy="1136713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C3F20BAD-B493-B7DE-8E02-265C4E207966}"/>
                </a:ext>
              </a:extLst>
            </p:cNvPr>
            <p:cNvSpPr/>
            <p:nvPr/>
          </p:nvSpPr>
          <p:spPr>
            <a:xfrm>
              <a:off x="3457919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</a:t>
              </a:r>
              <a:endParaRPr lang="ko-KR" altLang="en-US" sz="8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D73285D-ADC3-866F-92D9-0E6D81004709}"/>
              </a:ext>
            </a:extLst>
          </p:cNvPr>
          <p:cNvGrpSpPr/>
          <p:nvPr/>
        </p:nvGrpSpPr>
        <p:grpSpPr>
          <a:xfrm>
            <a:off x="844561" y="1619926"/>
            <a:ext cx="4901122" cy="2967342"/>
            <a:chOff x="7697606" y="301410"/>
            <a:chExt cx="4901122" cy="296734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B5302EB-C8C1-9F65-52A4-087520A82C95}"/>
                </a:ext>
              </a:extLst>
            </p:cNvPr>
            <p:cNvSpPr/>
            <p:nvPr/>
          </p:nvSpPr>
          <p:spPr>
            <a:xfrm>
              <a:off x="7775911" y="437905"/>
              <a:ext cx="4822817" cy="2830847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433C958C-2463-EAE6-4B30-CC88E3A48A5C}"/>
                </a:ext>
              </a:extLst>
            </p:cNvPr>
            <p:cNvSpPr/>
            <p:nvPr/>
          </p:nvSpPr>
          <p:spPr>
            <a:xfrm>
              <a:off x="7697606" y="301410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4007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CCEB6-CD0D-EDB1-0CDF-AB26BEB98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D85F74-9399-E357-B070-7479C8374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050" y="557381"/>
            <a:ext cx="4166448" cy="417157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246FFE6-49DB-577D-2B67-9897C913E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145842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1815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3. CARD</a:t>
                      </a:r>
                      <a:r>
                        <a:rPr lang="ko-KR" altLang="en-US" sz="1400" dirty="0">
                          <a:hlinkClick r:id="rId3" action="ppaction://hlinksldjump"/>
                        </a:rPr>
                        <a:t> 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5. </a:t>
                      </a:r>
                      <a:r>
                        <a:rPr lang="ko-KR" altLang="en-US" sz="1400" dirty="0">
                          <a:latin typeface="+mn-lt"/>
                        </a:rPr>
                        <a:t>카드 상품 추천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A414BC5-D157-FC1C-643F-1DBBF9A9C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363139"/>
              </p:ext>
            </p:extLst>
          </p:nvPr>
        </p:nvGraphicFramePr>
        <p:xfrm>
          <a:off x="82223" y="5044122"/>
          <a:ext cx="6687368" cy="2247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089752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721384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837791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상품 추천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메인 섹션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추천 메인 섹션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머신러닝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알고리즘 분석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본인 소비 내역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및 유저의 결제 내역을 분석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결과 도출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a. </a:t>
                      </a:r>
                      <a:r>
                        <a:rPr lang="ko-KR" altLang="en-US" sz="1000" dirty="0"/>
                        <a:t>분석 결과 필터링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b. </a:t>
                      </a:r>
                      <a:r>
                        <a:rPr lang="ko-KR" altLang="en-US" sz="1000" dirty="0"/>
                        <a:t>분석 결과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프론트엔드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목업</a:t>
                      </a:r>
                      <a:r>
                        <a:rPr lang="ko-KR" altLang="en-US" sz="1000" dirty="0"/>
                        <a:t> 데이터만 </a:t>
                      </a:r>
                      <a:r>
                        <a:rPr lang="ko-KR" altLang="en-US" sz="1000" dirty="0" err="1"/>
                        <a:t>들어가있음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구현 필요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추천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머신러닝</a:t>
                      </a:r>
                      <a:r>
                        <a:rPr lang="ko-KR" altLang="en-US" sz="1000" dirty="0"/>
                        <a:t> 분석 결과에 따라 상위 적합도 카드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개 추천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a. </a:t>
                      </a:r>
                      <a:r>
                        <a:rPr lang="ko-KR" altLang="en-US" sz="1000" dirty="0"/>
                        <a:t>추천한 각 카드에 대한 설명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 err="1"/>
                        <a:t>혜택받기를</a:t>
                      </a:r>
                      <a:r>
                        <a:rPr lang="ko-KR" altLang="en-US" sz="1000" dirty="0"/>
                        <a:t> 클릭하여 가입하고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상세를 클릭하여 카드 상세 페이지 접근 가능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841516540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이벤트 배너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이벤트가 들어갈 배너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3445274659"/>
                  </a:ext>
                </a:extLst>
              </a:tr>
            </a:tbl>
          </a:graphicData>
        </a:graphic>
      </p:graphicFrame>
      <p:grpSp>
        <p:nvGrpSpPr>
          <p:cNvPr id="98" name="그룹 97">
            <a:extLst>
              <a:ext uri="{FF2B5EF4-FFF2-40B4-BE49-F238E27FC236}">
                <a16:creationId xmlns:a16="http://schemas.microsoft.com/office/drawing/2014/main" id="{E37EFC77-7187-7A1C-8CC2-58057A3DD993}"/>
              </a:ext>
            </a:extLst>
          </p:cNvPr>
          <p:cNvGrpSpPr/>
          <p:nvPr/>
        </p:nvGrpSpPr>
        <p:grpSpPr>
          <a:xfrm>
            <a:off x="1362770" y="575486"/>
            <a:ext cx="3920430" cy="1089288"/>
            <a:chOff x="7697606" y="301410"/>
            <a:chExt cx="3920430" cy="1089288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4E25DFB-AC76-5DFB-0F5C-316A56401B17}"/>
                </a:ext>
              </a:extLst>
            </p:cNvPr>
            <p:cNvSpPr/>
            <p:nvPr/>
          </p:nvSpPr>
          <p:spPr>
            <a:xfrm>
              <a:off x="7775911" y="437906"/>
              <a:ext cx="3842125" cy="95279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순서도: 연결자 99">
              <a:extLst>
                <a:ext uri="{FF2B5EF4-FFF2-40B4-BE49-F238E27FC236}">
                  <a16:creationId xmlns:a16="http://schemas.microsoft.com/office/drawing/2014/main" id="{8A442E8F-0DB5-6862-7BDD-7C96209A81FB}"/>
                </a:ext>
              </a:extLst>
            </p:cNvPr>
            <p:cNvSpPr/>
            <p:nvPr/>
          </p:nvSpPr>
          <p:spPr>
            <a:xfrm>
              <a:off x="7697606" y="301410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8CF3C2-31BF-EEBA-917E-27CF3F5420DD}"/>
              </a:ext>
            </a:extLst>
          </p:cNvPr>
          <p:cNvGrpSpPr/>
          <p:nvPr/>
        </p:nvGrpSpPr>
        <p:grpSpPr>
          <a:xfrm>
            <a:off x="1452770" y="1827617"/>
            <a:ext cx="1910190" cy="184114"/>
            <a:chOff x="3457919" y="708713"/>
            <a:chExt cx="1910190" cy="18411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C37D6FA-03E8-A369-CAC4-69139F9DB570}"/>
                </a:ext>
              </a:extLst>
            </p:cNvPr>
            <p:cNvSpPr/>
            <p:nvPr/>
          </p:nvSpPr>
          <p:spPr>
            <a:xfrm>
              <a:off x="3514766" y="708713"/>
              <a:ext cx="1853343" cy="184114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FBD58AE5-4E86-8241-002F-85933F85CCE1}"/>
                </a:ext>
              </a:extLst>
            </p:cNvPr>
            <p:cNvSpPr/>
            <p:nvPr/>
          </p:nvSpPr>
          <p:spPr>
            <a:xfrm>
              <a:off x="3457919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3213122-08CE-E940-F44E-7D89D32F858E}"/>
              </a:ext>
            </a:extLst>
          </p:cNvPr>
          <p:cNvGrpSpPr/>
          <p:nvPr/>
        </p:nvGrpSpPr>
        <p:grpSpPr>
          <a:xfrm>
            <a:off x="1452770" y="2011731"/>
            <a:ext cx="3667870" cy="924498"/>
            <a:chOff x="3457919" y="708713"/>
            <a:chExt cx="3667870" cy="92449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C69A418-C818-68F6-91C7-2D2364AE356E}"/>
                </a:ext>
              </a:extLst>
            </p:cNvPr>
            <p:cNvSpPr/>
            <p:nvPr/>
          </p:nvSpPr>
          <p:spPr>
            <a:xfrm>
              <a:off x="3514766" y="708713"/>
              <a:ext cx="3611023" cy="924498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EFF452D9-EA13-E364-0B22-15959406FE8D}"/>
                </a:ext>
              </a:extLst>
            </p:cNvPr>
            <p:cNvSpPr/>
            <p:nvPr/>
          </p:nvSpPr>
          <p:spPr>
            <a:xfrm>
              <a:off x="3457919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4656EA6-F2ED-8C6B-08F6-750B9114B1CC}"/>
              </a:ext>
            </a:extLst>
          </p:cNvPr>
          <p:cNvGrpSpPr/>
          <p:nvPr/>
        </p:nvGrpSpPr>
        <p:grpSpPr>
          <a:xfrm>
            <a:off x="1452770" y="3182982"/>
            <a:ext cx="1259950" cy="1136713"/>
            <a:chOff x="3457919" y="708712"/>
            <a:chExt cx="1259950" cy="113671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6929325-0742-341E-59B0-72793A48617F}"/>
                </a:ext>
              </a:extLst>
            </p:cNvPr>
            <p:cNvSpPr/>
            <p:nvPr/>
          </p:nvSpPr>
          <p:spPr>
            <a:xfrm>
              <a:off x="3514766" y="708712"/>
              <a:ext cx="1203103" cy="1136713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E052D226-D488-C49A-BF32-D1469C406099}"/>
                </a:ext>
              </a:extLst>
            </p:cNvPr>
            <p:cNvSpPr/>
            <p:nvPr/>
          </p:nvSpPr>
          <p:spPr>
            <a:xfrm>
              <a:off x="3457919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C4A7D0-AFC4-DF07-C086-E642FE6D4555}"/>
              </a:ext>
            </a:extLst>
          </p:cNvPr>
          <p:cNvGrpSpPr/>
          <p:nvPr/>
        </p:nvGrpSpPr>
        <p:grpSpPr>
          <a:xfrm>
            <a:off x="1362770" y="1672139"/>
            <a:ext cx="3920430" cy="1319982"/>
            <a:chOff x="7697606" y="301410"/>
            <a:chExt cx="3920430" cy="131998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38F2109-E51D-442B-2EF7-44D13E152748}"/>
                </a:ext>
              </a:extLst>
            </p:cNvPr>
            <p:cNvSpPr/>
            <p:nvPr/>
          </p:nvSpPr>
          <p:spPr>
            <a:xfrm>
              <a:off x="7775911" y="437906"/>
              <a:ext cx="3842125" cy="118348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A3DA414E-B058-B753-1973-A41CDC40C609}"/>
                </a:ext>
              </a:extLst>
            </p:cNvPr>
            <p:cNvSpPr/>
            <p:nvPr/>
          </p:nvSpPr>
          <p:spPr>
            <a:xfrm>
              <a:off x="7697606" y="301410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04854E2-9F87-36C5-3555-FE577D913CFC}"/>
              </a:ext>
            </a:extLst>
          </p:cNvPr>
          <p:cNvGrpSpPr/>
          <p:nvPr/>
        </p:nvGrpSpPr>
        <p:grpSpPr>
          <a:xfrm>
            <a:off x="1362770" y="2865850"/>
            <a:ext cx="3920430" cy="1474908"/>
            <a:chOff x="7697606" y="301410"/>
            <a:chExt cx="3920430" cy="14749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37A901E-A67F-D862-FFCD-55E129148110}"/>
                </a:ext>
              </a:extLst>
            </p:cNvPr>
            <p:cNvSpPr/>
            <p:nvPr/>
          </p:nvSpPr>
          <p:spPr>
            <a:xfrm>
              <a:off x="7775911" y="437905"/>
              <a:ext cx="3842125" cy="133841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1926541A-6D4F-F984-843F-D6AC975C3799}"/>
                </a:ext>
              </a:extLst>
            </p:cNvPr>
            <p:cNvSpPr/>
            <p:nvPr/>
          </p:nvSpPr>
          <p:spPr>
            <a:xfrm>
              <a:off x="7697606" y="301410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93B0990-5392-73F3-EE4F-70A6CFB90489}"/>
              </a:ext>
            </a:extLst>
          </p:cNvPr>
          <p:cNvGrpSpPr/>
          <p:nvPr/>
        </p:nvGrpSpPr>
        <p:grpSpPr>
          <a:xfrm>
            <a:off x="1362770" y="4204402"/>
            <a:ext cx="3920430" cy="482988"/>
            <a:chOff x="7697606" y="301410"/>
            <a:chExt cx="3920430" cy="48298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036DBCE-F3CD-2A85-D56D-5AB9CBC8A12D}"/>
                </a:ext>
              </a:extLst>
            </p:cNvPr>
            <p:cNvSpPr/>
            <p:nvPr/>
          </p:nvSpPr>
          <p:spPr>
            <a:xfrm>
              <a:off x="7775911" y="437906"/>
              <a:ext cx="3842125" cy="34649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00C1258F-8313-57DC-6380-A14EF66CEA2B}"/>
                </a:ext>
              </a:extLst>
            </p:cNvPr>
            <p:cNvSpPr/>
            <p:nvPr/>
          </p:nvSpPr>
          <p:spPr>
            <a:xfrm>
              <a:off x="7697606" y="301410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4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7112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06128-FDBF-B7AD-7FA5-2A0E06F26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A9F860D-26C0-C0FD-A2C6-CB8DACEB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827607"/>
            <a:ext cx="4902200" cy="3355732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00D4FE4-4235-B687-1EB3-0E02DF07E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404293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1815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3. CARD</a:t>
                      </a:r>
                      <a:r>
                        <a:rPr lang="ko-KR" altLang="en-US" sz="1400" dirty="0">
                          <a:hlinkClick r:id="rId3" action="ppaction://hlinksldjump"/>
                        </a:rPr>
                        <a:t> 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6. </a:t>
                      </a:r>
                      <a:r>
                        <a:rPr lang="ko-KR" altLang="en-US" sz="1400" dirty="0">
                          <a:latin typeface="+mn-lt"/>
                        </a:rPr>
                        <a:t>카드</a:t>
                      </a:r>
                      <a:r>
                        <a:rPr lang="en-US" altLang="ko-KR" sz="1400" dirty="0">
                          <a:latin typeface="+mn-lt"/>
                        </a:rPr>
                        <a:t> </a:t>
                      </a:r>
                      <a:r>
                        <a:rPr lang="ko-KR" altLang="en-US" sz="1400" dirty="0">
                          <a:latin typeface="+mn-lt"/>
                        </a:rPr>
                        <a:t>상품 상세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436E5D-511A-6237-403A-B3212B131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455847"/>
              </p:ext>
            </p:extLst>
          </p:nvPr>
        </p:nvGraphicFramePr>
        <p:xfrm>
          <a:off x="82223" y="5044122"/>
          <a:ext cx="6687368" cy="1286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089752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721384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837791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상세 메인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이미지 및 타이틀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상세 및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주요 혜택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상세 및 주요 혜택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a.</a:t>
                      </a:r>
                      <a:r>
                        <a:rPr lang="ko-KR" altLang="en-US" sz="1000" dirty="0"/>
                        <a:t> 카드 상세 및 주요 혜택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b.</a:t>
                      </a:r>
                      <a:r>
                        <a:rPr lang="ko-KR" altLang="en-US" sz="1000" dirty="0"/>
                        <a:t> 카드 발급 페이지로 </a:t>
                      </a:r>
                      <a:r>
                        <a:rPr lang="ko-KR" altLang="en-US" sz="1000" dirty="0" err="1"/>
                        <a:t>넘어감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c.</a:t>
                      </a:r>
                      <a:r>
                        <a:rPr lang="ko-KR" altLang="en-US" sz="1000" dirty="0"/>
                        <a:t> 카드 공유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공유 가능하도록 링크 생성됨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이용 안내 배너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페이지 이용 안내 배너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841516540"/>
                  </a:ext>
                </a:extLst>
              </a:tr>
            </a:tbl>
          </a:graphicData>
        </a:graphic>
      </p:graphicFrame>
      <p:grpSp>
        <p:nvGrpSpPr>
          <p:cNvPr id="98" name="그룹 97">
            <a:extLst>
              <a:ext uri="{FF2B5EF4-FFF2-40B4-BE49-F238E27FC236}">
                <a16:creationId xmlns:a16="http://schemas.microsoft.com/office/drawing/2014/main" id="{73F08609-9FA8-6826-1303-61DE8DAE385F}"/>
              </a:ext>
            </a:extLst>
          </p:cNvPr>
          <p:cNvGrpSpPr/>
          <p:nvPr/>
        </p:nvGrpSpPr>
        <p:grpSpPr>
          <a:xfrm>
            <a:off x="914400" y="738046"/>
            <a:ext cx="2783840" cy="2654606"/>
            <a:chOff x="7697606" y="301410"/>
            <a:chExt cx="2783840" cy="2654606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7B78DCF2-0055-97BF-AF65-CF30F93C48E4}"/>
                </a:ext>
              </a:extLst>
            </p:cNvPr>
            <p:cNvSpPr/>
            <p:nvPr/>
          </p:nvSpPr>
          <p:spPr>
            <a:xfrm>
              <a:off x="7775911" y="437905"/>
              <a:ext cx="2705535" cy="251811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순서도: 연결자 99">
              <a:extLst>
                <a:ext uri="{FF2B5EF4-FFF2-40B4-BE49-F238E27FC236}">
                  <a16:creationId xmlns:a16="http://schemas.microsoft.com/office/drawing/2014/main" id="{21F3EF1E-5506-F371-ED48-5E85F4122BA9}"/>
                </a:ext>
              </a:extLst>
            </p:cNvPr>
            <p:cNvSpPr/>
            <p:nvPr/>
          </p:nvSpPr>
          <p:spPr>
            <a:xfrm>
              <a:off x="7697606" y="301410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3B6527-CEE2-6338-DED7-7B478EFE4FE3}"/>
              </a:ext>
            </a:extLst>
          </p:cNvPr>
          <p:cNvGrpSpPr/>
          <p:nvPr/>
        </p:nvGrpSpPr>
        <p:grpSpPr>
          <a:xfrm>
            <a:off x="1164671" y="939927"/>
            <a:ext cx="2501500" cy="1682717"/>
            <a:chOff x="3457919" y="708712"/>
            <a:chExt cx="2501500" cy="168271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959F523-46EC-8B11-1F5C-191A54A656F4}"/>
                </a:ext>
              </a:extLst>
            </p:cNvPr>
            <p:cNvSpPr/>
            <p:nvPr/>
          </p:nvSpPr>
          <p:spPr>
            <a:xfrm>
              <a:off x="3514766" y="708712"/>
              <a:ext cx="2444653" cy="1682717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9AA8767D-FBD8-84B4-2771-C69F93B78D8F}"/>
                </a:ext>
              </a:extLst>
            </p:cNvPr>
            <p:cNvSpPr/>
            <p:nvPr/>
          </p:nvSpPr>
          <p:spPr>
            <a:xfrm>
              <a:off x="3457919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974568-1E95-0D0E-17BE-72518F963C16}"/>
              </a:ext>
            </a:extLst>
          </p:cNvPr>
          <p:cNvGrpSpPr/>
          <p:nvPr/>
        </p:nvGrpSpPr>
        <p:grpSpPr>
          <a:xfrm>
            <a:off x="1164671" y="2622644"/>
            <a:ext cx="2501500" cy="628556"/>
            <a:chOff x="3457919" y="708713"/>
            <a:chExt cx="2501500" cy="62855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18FD4F-797B-6472-2543-48F2F5A3A240}"/>
                </a:ext>
              </a:extLst>
            </p:cNvPr>
            <p:cNvSpPr/>
            <p:nvPr/>
          </p:nvSpPr>
          <p:spPr>
            <a:xfrm>
              <a:off x="3514766" y="708713"/>
              <a:ext cx="2444653" cy="628556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566623BD-A951-DECB-6A68-7DCBBCCBAA74}"/>
                </a:ext>
              </a:extLst>
            </p:cNvPr>
            <p:cNvSpPr/>
            <p:nvPr/>
          </p:nvSpPr>
          <p:spPr>
            <a:xfrm>
              <a:off x="3457919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B78746-B0D5-29B7-6668-6DE9CB81E082}"/>
              </a:ext>
            </a:extLst>
          </p:cNvPr>
          <p:cNvGrpSpPr/>
          <p:nvPr/>
        </p:nvGrpSpPr>
        <p:grpSpPr>
          <a:xfrm>
            <a:off x="3636561" y="715010"/>
            <a:ext cx="2355734" cy="2677642"/>
            <a:chOff x="7697606" y="301410"/>
            <a:chExt cx="2355734" cy="267764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0B914CA-3A51-6463-F5E3-F2A7E18302DB}"/>
                </a:ext>
              </a:extLst>
            </p:cNvPr>
            <p:cNvSpPr/>
            <p:nvPr/>
          </p:nvSpPr>
          <p:spPr>
            <a:xfrm>
              <a:off x="7775911" y="437906"/>
              <a:ext cx="2277429" cy="254114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3103053B-E753-B70A-1A8A-31FB48C1D9B5}"/>
                </a:ext>
              </a:extLst>
            </p:cNvPr>
            <p:cNvSpPr/>
            <p:nvPr/>
          </p:nvSpPr>
          <p:spPr>
            <a:xfrm>
              <a:off x="7697606" y="301410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79F6C52-55F1-CC1E-B3F0-15D905921005}"/>
              </a:ext>
            </a:extLst>
          </p:cNvPr>
          <p:cNvGrpSpPr/>
          <p:nvPr/>
        </p:nvGrpSpPr>
        <p:grpSpPr>
          <a:xfrm>
            <a:off x="1391201" y="3392652"/>
            <a:ext cx="4039319" cy="702326"/>
            <a:chOff x="7697606" y="301410"/>
            <a:chExt cx="4039319" cy="70232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F2F2453-6BB6-DFE1-9917-27F358727B67}"/>
                </a:ext>
              </a:extLst>
            </p:cNvPr>
            <p:cNvSpPr/>
            <p:nvPr/>
          </p:nvSpPr>
          <p:spPr>
            <a:xfrm>
              <a:off x="7775911" y="392186"/>
              <a:ext cx="3961014" cy="61155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순서도: 연결자 24">
              <a:extLst>
                <a:ext uri="{FF2B5EF4-FFF2-40B4-BE49-F238E27FC236}">
                  <a16:creationId xmlns:a16="http://schemas.microsoft.com/office/drawing/2014/main" id="{8B9AE301-375B-D319-8B7E-6B13FC9F2CB8}"/>
                </a:ext>
              </a:extLst>
            </p:cNvPr>
            <p:cNvSpPr/>
            <p:nvPr/>
          </p:nvSpPr>
          <p:spPr>
            <a:xfrm>
              <a:off x="7697606" y="301410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A9C2EC-880F-C617-6FC6-9242E61C094C}"/>
              </a:ext>
            </a:extLst>
          </p:cNvPr>
          <p:cNvGrpSpPr/>
          <p:nvPr/>
        </p:nvGrpSpPr>
        <p:grpSpPr>
          <a:xfrm>
            <a:off x="3744476" y="984570"/>
            <a:ext cx="2072124" cy="1824669"/>
            <a:chOff x="3457919" y="708712"/>
            <a:chExt cx="2072124" cy="182466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2D4A310-94D6-39E5-19B6-F1BCE49A1C08}"/>
                </a:ext>
              </a:extLst>
            </p:cNvPr>
            <p:cNvSpPr/>
            <p:nvPr/>
          </p:nvSpPr>
          <p:spPr>
            <a:xfrm>
              <a:off x="3514766" y="708712"/>
              <a:ext cx="2015277" cy="1824669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4E63DBFB-00D0-6EAC-35FA-62F6AB764E06}"/>
                </a:ext>
              </a:extLst>
            </p:cNvPr>
            <p:cNvSpPr/>
            <p:nvPr/>
          </p:nvSpPr>
          <p:spPr>
            <a:xfrm>
              <a:off x="3457919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F74FA09-F6F4-2385-D174-F1D75AE4CEBC}"/>
              </a:ext>
            </a:extLst>
          </p:cNvPr>
          <p:cNvGrpSpPr/>
          <p:nvPr/>
        </p:nvGrpSpPr>
        <p:grpSpPr>
          <a:xfrm>
            <a:off x="3755087" y="2850943"/>
            <a:ext cx="466394" cy="207499"/>
            <a:chOff x="3457919" y="708712"/>
            <a:chExt cx="466394" cy="20749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E6CB459-CDF5-3E5B-A2C7-F8385A268003}"/>
                </a:ext>
              </a:extLst>
            </p:cNvPr>
            <p:cNvSpPr/>
            <p:nvPr/>
          </p:nvSpPr>
          <p:spPr>
            <a:xfrm>
              <a:off x="3514767" y="708712"/>
              <a:ext cx="409546" cy="207499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순서도: 연결자 30">
              <a:extLst>
                <a:ext uri="{FF2B5EF4-FFF2-40B4-BE49-F238E27FC236}">
                  <a16:creationId xmlns:a16="http://schemas.microsoft.com/office/drawing/2014/main" id="{F290DABD-6043-CE52-5E4E-8FFCEDAA66D4}"/>
                </a:ext>
              </a:extLst>
            </p:cNvPr>
            <p:cNvSpPr/>
            <p:nvPr/>
          </p:nvSpPr>
          <p:spPr>
            <a:xfrm>
              <a:off x="3457919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56773DE-55CF-D320-1CD2-406C33975C4D}"/>
              </a:ext>
            </a:extLst>
          </p:cNvPr>
          <p:cNvGrpSpPr/>
          <p:nvPr/>
        </p:nvGrpSpPr>
        <p:grpSpPr>
          <a:xfrm>
            <a:off x="4166567" y="2850943"/>
            <a:ext cx="278433" cy="207499"/>
            <a:chOff x="3457919" y="708712"/>
            <a:chExt cx="278433" cy="20749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5CA9C5A-F927-C401-9480-A6856FB86B47}"/>
                </a:ext>
              </a:extLst>
            </p:cNvPr>
            <p:cNvSpPr/>
            <p:nvPr/>
          </p:nvSpPr>
          <p:spPr>
            <a:xfrm>
              <a:off x="3514767" y="708712"/>
              <a:ext cx="221585" cy="207499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368D07BB-0964-8E64-03ED-EF6CC17A39B9}"/>
                </a:ext>
              </a:extLst>
            </p:cNvPr>
            <p:cNvSpPr/>
            <p:nvPr/>
          </p:nvSpPr>
          <p:spPr>
            <a:xfrm>
              <a:off x="3457919" y="70871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93480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851EF-F189-7320-10E1-AF36F0B47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CFB512-39BD-1A6F-AB9C-8EC842365E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820" t="6032" r="-2874" b="-6032"/>
          <a:stretch>
            <a:fillRect/>
          </a:stretch>
        </p:blipFill>
        <p:spPr>
          <a:xfrm>
            <a:off x="3384923" y="693520"/>
            <a:ext cx="2495870" cy="29483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8D804EF-6EBD-F6DD-923F-474CFD3478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946"/>
          <a:stretch>
            <a:fillRect/>
          </a:stretch>
        </p:blipFill>
        <p:spPr>
          <a:xfrm>
            <a:off x="798279" y="554861"/>
            <a:ext cx="2495870" cy="2948335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4C143B5-2D60-6D35-895A-D5D445AF1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023389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1815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3. CARD</a:t>
                      </a:r>
                      <a:r>
                        <a:rPr lang="ko-KR" altLang="en-US" sz="1400" dirty="0">
                          <a:hlinkClick r:id="rId3" action="ppaction://hlinksldjump"/>
                        </a:rPr>
                        <a:t> 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7. </a:t>
                      </a:r>
                      <a:r>
                        <a:rPr lang="ko-KR" altLang="en-US" sz="1400" dirty="0">
                          <a:latin typeface="+mn-lt"/>
                        </a:rPr>
                        <a:t>카드</a:t>
                      </a:r>
                      <a:r>
                        <a:rPr lang="en-US" altLang="ko-KR" sz="1400" dirty="0">
                          <a:latin typeface="+mn-lt"/>
                        </a:rPr>
                        <a:t> </a:t>
                      </a:r>
                      <a:r>
                        <a:rPr lang="ko-KR" altLang="en-US" sz="1400" dirty="0">
                          <a:latin typeface="+mn-lt"/>
                        </a:rPr>
                        <a:t>발급 프로세스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4495AC2-91BC-E199-2F99-F1E491B52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789438"/>
              </p:ext>
            </p:extLst>
          </p:nvPr>
        </p:nvGraphicFramePr>
        <p:xfrm>
          <a:off x="48997" y="6626018"/>
          <a:ext cx="6687368" cy="21517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089752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721384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837791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발급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현재 위치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발급은 총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개의 단계로 진행됨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1. </a:t>
                      </a:r>
                      <a:r>
                        <a:rPr lang="ko-KR" altLang="en-US" sz="1000" dirty="0"/>
                        <a:t>카드 선택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카드 디자인 및 결제 브랜드</a:t>
                      </a:r>
                      <a:r>
                        <a:rPr lang="en-US" altLang="ko-KR" sz="1000" dirty="0"/>
                        <a:t>(Visa, MasterCard) </a:t>
                      </a:r>
                      <a:r>
                        <a:rPr lang="ko-KR" altLang="en-US" sz="1000" dirty="0"/>
                        <a:t>선택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2. </a:t>
                      </a:r>
                      <a:r>
                        <a:rPr lang="ko-KR" altLang="en-US" sz="1000" dirty="0"/>
                        <a:t>계좌 연동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계좌번호 입력 및 본인 인증 부분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3. </a:t>
                      </a:r>
                      <a:r>
                        <a:rPr lang="ko-KR" altLang="en-US" sz="1000" dirty="0"/>
                        <a:t>확인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완료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발급된 카드 정보 재확인 부분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발급하려는 카드 정보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발급하려는 카드 이미지 및 정보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선택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디자인 및 결제 브랜드</a:t>
                      </a:r>
                      <a:r>
                        <a:rPr lang="en-US" altLang="ko-KR" sz="1000" dirty="0"/>
                        <a:t>(Visa, MasterCard) </a:t>
                      </a:r>
                      <a:r>
                        <a:rPr lang="ko-KR" altLang="en-US" sz="1000" dirty="0"/>
                        <a:t>선택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841516540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계좌 연동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계좌번호 입력 및 본인 인증 진행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65876719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확인 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정보 재확인 및 발급 진행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3670484318"/>
                  </a:ext>
                </a:extLst>
              </a:tr>
            </a:tbl>
          </a:graphicData>
        </a:graphic>
      </p:graphicFrame>
      <p:grpSp>
        <p:nvGrpSpPr>
          <p:cNvPr id="98" name="그룹 97">
            <a:extLst>
              <a:ext uri="{FF2B5EF4-FFF2-40B4-BE49-F238E27FC236}">
                <a16:creationId xmlns:a16="http://schemas.microsoft.com/office/drawing/2014/main" id="{C5DC03DD-0C23-1B26-A06C-769BA313EEE1}"/>
              </a:ext>
            </a:extLst>
          </p:cNvPr>
          <p:cNvGrpSpPr/>
          <p:nvPr/>
        </p:nvGrpSpPr>
        <p:grpSpPr>
          <a:xfrm>
            <a:off x="707505" y="425086"/>
            <a:ext cx="1720736" cy="373390"/>
            <a:chOff x="7697606" y="301410"/>
            <a:chExt cx="1720736" cy="373390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A90F178-CEFB-377C-6D37-FEC226796DF0}"/>
                </a:ext>
              </a:extLst>
            </p:cNvPr>
            <p:cNvSpPr/>
            <p:nvPr/>
          </p:nvSpPr>
          <p:spPr>
            <a:xfrm>
              <a:off x="7775912" y="437906"/>
              <a:ext cx="1642430" cy="23689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순서도: 연결자 99">
              <a:extLst>
                <a:ext uri="{FF2B5EF4-FFF2-40B4-BE49-F238E27FC236}">
                  <a16:creationId xmlns:a16="http://schemas.microsoft.com/office/drawing/2014/main" id="{EB353292-7D10-1599-B868-3C710A1381F9}"/>
                </a:ext>
              </a:extLst>
            </p:cNvPr>
            <p:cNvSpPr/>
            <p:nvPr/>
          </p:nvSpPr>
          <p:spPr>
            <a:xfrm>
              <a:off x="7697606" y="301410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14B95B8-73F4-6BD0-5A6A-633317FC6627}"/>
              </a:ext>
            </a:extLst>
          </p:cNvPr>
          <p:cNvGrpSpPr/>
          <p:nvPr/>
        </p:nvGrpSpPr>
        <p:grpSpPr>
          <a:xfrm>
            <a:off x="707505" y="669622"/>
            <a:ext cx="2574175" cy="2744350"/>
            <a:chOff x="7697606" y="301410"/>
            <a:chExt cx="2574175" cy="27443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CFF2156-A244-C94D-0A43-671C3D7CAEFB}"/>
                </a:ext>
              </a:extLst>
            </p:cNvPr>
            <p:cNvSpPr/>
            <p:nvPr/>
          </p:nvSpPr>
          <p:spPr>
            <a:xfrm>
              <a:off x="7775911" y="437906"/>
              <a:ext cx="2495870" cy="260785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8992232D-C4D2-647D-4617-7965085878F4}"/>
                </a:ext>
              </a:extLst>
            </p:cNvPr>
            <p:cNvSpPr/>
            <p:nvPr/>
          </p:nvSpPr>
          <p:spPr>
            <a:xfrm>
              <a:off x="7697606" y="301410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01DB79-CC05-2D9A-57E2-D51B1FD8E484}"/>
              </a:ext>
            </a:extLst>
          </p:cNvPr>
          <p:cNvGrpSpPr/>
          <p:nvPr/>
        </p:nvGrpSpPr>
        <p:grpSpPr>
          <a:xfrm>
            <a:off x="3384923" y="687931"/>
            <a:ext cx="2308406" cy="2690268"/>
            <a:chOff x="7697606" y="301410"/>
            <a:chExt cx="2308406" cy="269026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6D3E62D-8171-70A9-F40F-7D0688F901CC}"/>
                </a:ext>
              </a:extLst>
            </p:cNvPr>
            <p:cNvSpPr/>
            <p:nvPr/>
          </p:nvSpPr>
          <p:spPr>
            <a:xfrm>
              <a:off x="7775911" y="392185"/>
              <a:ext cx="2230101" cy="259949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순서도: 연결자 24">
              <a:extLst>
                <a:ext uri="{FF2B5EF4-FFF2-40B4-BE49-F238E27FC236}">
                  <a16:creationId xmlns:a16="http://schemas.microsoft.com/office/drawing/2014/main" id="{9672EAD7-2E49-3839-95E8-1426679E4B34}"/>
                </a:ext>
              </a:extLst>
            </p:cNvPr>
            <p:cNvSpPr/>
            <p:nvPr/>
          </p:nvSpPr>
          <p:spPr>
            <a:xfrm>
              <a:off x="7697606" y="301410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EDA6E64-B4FF-7D4E-A671-A9E6547D0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04" y="3582523"/>
            <a:ext cx="2310015" cy="27045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33A1A5-9903-5D89-7B70-D2E0B1292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6893" y="3523061"/>
            <a:ext cx="2402840" cy="28433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A4FBD79-65EE-76A0-D87C-5F705768B5FE}"/>
              </a:ext>
            </a:extLst>
          </p:cNvPr>
          <p:cNvGrpSpPr/>
          <p:nvPr/>
        </p:nvGrpSpPr>
        <p:grpSpPr>
          <a:xfrm>
            <a:off x="879542" y="3529700"/>
            <a:ext cx="2308406" cy="2690268"/>
            <a:chOff x="7697606" y="301410"/>
            <a:chExt cx="2308406" cy="269026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40C926-8C45-FC1E-3990-1C93BFB1476D}"/>
                </a:ext>
              </a:extLst>
            </p:cNvPr>
            <p:cNvSpPr/>
            <p:nvPr/>
          </p:nvSpPr>
          <p:spPr>
            <a:xfrm>
              <a:off x="7775911" y="392185"/>
              <a:ext cx="2230101" cy="259949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순서도: 연결자 34">
              <a:extLst>
                <a:ext uri="{FF2B5EF4-FFF2-40B4-BE49-F238E27FC236}">
                  <a16:creationId xmlns:a16="http://schemas.microsoft.com/office/drawing/2014/main" id="{1D5E911F-D020-6427-E7FC-0C2A079BD409}"/>
                </a:ext>
              </a:extLst>
            </p:cNvPr>
            <p:cNvSpPr/>
            <p:nvPr/>
          </p:nvSpPr>
          <p:spPr>
            <a:xfrm>
              <a:off x="7697606" y="301410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4</a:t>
              </a:r>
              <a:endParaRPr lang="ko-KR" altLang="en-US" sz="1400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7671D6B-50D9-33A0-6601-CCC14104AA25}"/>
              </a:ext>
            </a:extLst>
          </p:cNvPr>
          <p:cNvGrpSpPr/>
          <p:nvPr/>
        </p:nvGrpSpPr>
        <p:grpSpPr>
          <a:xfrm>
            <a:off x="3302681" y="3508493"/>
            <a:ext cx="2308406" cy="2690268"/>
            <a:chOff x="7697606" y="301410"/>
            <a:chExt cx="2308406" cy="269026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E5DCD4D-7474-D876-950F-293128639A25}"/>
                </a:ext>
              </a:extLst>
            </p:cNvPr>
            <p:cNvSpPr/>
            <p:nvPr/>
          </p:nvSpPr>
          <p:spPr>
            <a:xfrm>
              <a:off x="7775911" y="392185"/>
              <a:ext cx="2230101" cy="259949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순서도: 연결자 37">
              <a:extLst>
                <a:ext uri="{FF2B5EF4-FFF2-40B4-BE49-F238E27FC236}">
                  <a16:creationId xmlns:a16="http://schemas.microsoft.com/office/drawing/2014/main" id="{E2D72492-5D3D-3C6C-C26B-F630D75C2435}"/>
                </a:ext>
              </a:extLst>
            </p:cNvPr>
            <p:cNvSpPr/>
            <p:nvPr/>
          </p:nvSpPr>
          <p:spPr>
            <a:xfrm>
              <a:off x="7697606" y="301410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5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1841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19988-8B94-30C0-5DEE-A3E034A09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F084717-C9D9-842A-71F6-1F219FB36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4645285"/>
            <a:ext cx="3213305" cy="745629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>
                <a:hlinkClick r:id="rId2" action="ppaction://hlinksldjump"/>
              </a:rPr>
              <a:t>마이페이지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D0F01D0-FFE0-2C11-1642-9702BA7A64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84792" y="3359771"/>
            <a:ext cx="3077957" cy="3316659"/>
          </a:xfrm>
        </p:spPr>
        <p:txBody>
          <a:bodyPr anchor="ctr" anchorCtr="0">
            <a:normAutofit/>
          </a:bodyPr>
          <a:lstStyle/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3" action="ppaction://hlinksldjump"/>
              </a:rPr>
              <a:t>마이페이지 대시보드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4" action="ppaction://hlinksldjump"/>
              </a:rPr>
              <a:t>은행 대시보드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5" action="ppaction://hlinksldjump"/>
              </a:rPr>
              <a:t>카드 대시보드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6" action="ppaction://hlinksldjump"/>
              </a:rPr>
              <a:t>보안 대시보드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7" action="ppaction://hlinksldjump"/>
              </a:rPr>
              <a:t>개인설정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1582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5EE7E-F347-8525-D168-EC00AE86B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F5ED542-A9E0-93D6-E52D-3AB26AEDC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19" y="711161"/>
            <a:ext cx="5634507" cy="374725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2C59BD2-8296-B139-20A0-DF8EAA844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1482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4. </a:t>
                      </a:r>
                      <a:r>
                        <a:rPr lang="ko-KR" altLang="en-US" sz="1400" dirty="0">
                          <a:hlinkClick r:id="rId3" action="ppaction://hlinksldjump"/>
                        </a:rPr>
                        <a:t>마이페이지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1. </a:t>
                      </a:r>
                      <a:r>
                        <a:rPr lang="ko-KR" altLang="en-US" sz="1400" dirty="0"/>
                        <a:t>마이페이지 대시보드</a:t>
                      </a:r>
                      <a:endParaRPr lang="en-US" altLang="ko-KR" sz="14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B4DA238-DC9F-590D-707C-28808A4C2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578012"/>
              </p:ext>
            </p:extLst>
          </p:nvPr>
        </p:nvGraphicFramePr>
        <p:xfrm>
          <a:off x="70054" y="4915302"/>
          <a:ext cx="6687368" cy="1734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089752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721384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837791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마이페이지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사이드바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마이페이지 사이드바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latinLnBrk="1"/>
                      <a:r>
                        <a:rPr lang="ko-KR" altLang="en-US" sz="1000" dirty="0"/>
                        <a:t>마이페이지 대시보드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은행 대시보드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카드 대시보드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보안 대시보드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개인설정 페이지로 진입 경로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마이페이지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대시보드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현재 총 자산 및 계좌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카드 수 연동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빠른 실행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빠른 실행 메뉴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각 정보 수정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계좌 조회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카드 조회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간편 비밀번호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회원탈퇴 및 로그아웃 기능이 있음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3706804183"/>
                  </a:ext>
                </a:extLst>
              </a:tr>
            </a:tbl>
          </a:graphicData>
        </a:graphic>
      </p:graphicFrame>
      <p:grpSp>
        <p:nvGrpSpPr>
          <p:cNvPr id="98" name="그룹 97">
            <a:extLst>
              <a:ext uri="{FF2B5EF4-FFF2-40B4-BE49-F238E27FC236}">
                <a16:creationId xmlns:a16="http://schemas.microsoft.com/office/drawing/2014/main" id="{C694E14D-E47F-D266-F92E-1A91BE7CADD7}"/>
              </a:ext>
            </a:extLst>
          </p:cNvPr>
          <p:cNvGrpSpPr/>
          <p:nvPr/>
        </p:nvGrpSpPr>
        <p:grpSpPr>
          <a:xfrm>
            <a:off x="496183" y="716377"/>
            <a:ext cx="811023" cy="3742033"/>
            <a:chOff x="7775912" y="437905"/>
            <a:chExt cx="811023" cy="3742033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824D192-B1FA-FCEC-D7D0-7CBDF421952E}"/>
                </a:ext>
              </a:extLst>
            </p:cNvPr>
            <p:cNvSpPr/>
            <p:nvPr/>
          </p:nvSpPr>
          <p:spPr>
            <a:xfrm>
              <a:off x="7775912" y="437905"/>
              <a:ext cx="811023" cy="374203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순서도: 연결자 99">
              <a:extLst>
                <a:ext uri="{FF2B5EF4-FFF2-40B4-BE49-F238E27FC236}">
                  <a16:creationId xmlns:a16="http://schemas.microsoft.com/office/drawing/2014/main" id="{F560352B-AB5E-C4B2-4191-5564E8BC2F0A}"/>
                </a:ext>
              </a:extLst>
            </p:cNvPr>
            <p:cNvSpPr/>
            <p:nvPr/>
          </p:nvSpPr>
          <p:spPr>
            <a:xfrm>
              <a:off x="7775912" y="459539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0025B16-5035-5E17-A62C-29BF15537C43}"/>
              </a:ext>
            </a:extLst>
          </p:cNvPr>
          <p:cNvGrpSpPr/>
          <p:nvPr/>
        </p:nvGrpSpPr>
        <p:grpSpPr>
          <a:xfrm>
            <a:off x="1298966" y="717600"/>
            <a:ext cx="4818860" cy="1278625"/>
            <a:chOff x="7775912" y="444344"/>
            <a:chExt cx="4818860" cy="127862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546641-196D-4BD3-4A38-8EEE6AF4702F}"/>
                </a:ext>
              </a:extLst>
            </p:cNvPr>
            <p:cNvSpPr/>
            <p:nvPr/>
          </p:nvSpPr>
          <p:spPr>
            <a:xfrm>
              <a:off x="7775912" y="444344"/>
              <a:ext cx="4818860" cy="127862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순서도: 연결자 16">
              <a:extLst>
                <a:ext uri="{FF2B5EF4-FFF2-40B4-BE49-F238E27FC236}">
                  <a16:creationId xmlns:a16="http://schemas.microsoft.com/office/drawing/2014/main" id="{AF2DE09B-8477-C859-243F-0BBDCB82D9D9}"/>
                </a:ext>
              </a:extLst>
            </p:cNvPr>
            <p:cNvSpPr/>
            <p:nvPr/>
          </p:nvSpPr>
          <p:spPr>
            <a:xfrm>
              <a:off x="7853505" y="471194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574040-0C21-80E1-61EB-29D895D430F1}"/>
              </a:ext>
            </a:extLst>
          </p:cNvPr>
          <p:cNvGrpSpPr/>
          <p:nvPr/>
        </p:nvGrpSpPr>
        <p:grpSpPr>
          <a:xfrm>
            <a:off x="1320070" y="2018011"/>
            <a:ext cx="4797756" cy="2446839"/>
            <a:chOff x="7775912" y="444344"/>
            <a:chExt cx="4797756" cy="244683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5857DF0-F74B-4F10-72FC-D2C8F88B84A1}"/>
                </a:ext>
              </a:extLst>
            </p:cNvPr>
            <p:cNvSpPr/>
            <p:nvPr/>
          </p:nvSpPr>
          <p:spPr>
            <a:xfrm>
              <a:off x="7775912" y="444344"/>
              <a:ext cx="4797756" cy="2446839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A986365D-A12E-3D09-469D-7AFE3B56322D}"/>
                </a:ext>
              </a:extLst>
            </p:cNvPr>
            <p:cNvSpPr/>
            <p:nvPr/>
          </p:nvSpPr>
          <p:spPr>
            <a:xfrm>
              <a:off x="7832401" y="467784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94074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F7C7E-C79A-D7C2-44AB-ABE4735A1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E83A4A9-E34C-F3F7-6CC4-7DE516F7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4645285"/>
            <a:ext cx="3213305" cy="745629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>
                <a:hlinkClick r:id="rId2" action="ppaction://hlinksldjump"/>
              </a:rPr>
              <a:t>메인 페이지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F32233-BFBB-8F13-E4CD-682C12998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84793" y="3359771"/>
            <a:ext cx="2914650" cy="3316659"/>
          </a:xfrm>
        </p:spPr>
        <p:txBody>
          <a:bodyPr anchor="ctr" anchorCtr="0">
            <a:normAutofit/>
          </a:bodyPr>
          <a:lstStyle/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3" action="ppaction://hlinksldjump"/>
              </a:rPr>
              <a:t>랜딩 페이지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4" action="ppaction://hlinksldjump"/>
              </a:rPr>
              <a:t>메인 페이지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en-US" altLang="ko-KR" dirty="0">
                <a:hlinkClick r:id="rId5" action="ppaction://hlinksldjump"/>
              </a:rPr>
              <a:t>UI - Header / Footer 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6" action="ppaction://hlinksldjump"/>
              </a:rPr>
              <a:t>로그인 페이지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>
                <a:hlinkClick r:id="rId7" action="ppaction://hlinksldjump"/>
              </a:rPr>
              <a:t>회원가입 페이지</a:t>
            </a:r>
            <a:endParaRPr lang="en-US" altLang="ko-KR" dirty="0"/>
          </a:p>
          <a:p>
            <a:pPr marL="289322" indent="-289322">
              <a:buFont typeface="+mj-lt"/>
              <a:buAutoNum type="arabicPeriod"/>
            </a:pPr>
            <a:r>
              <a:rPr lang="ko-KR" altLang="en-US" dirty="0" err="1">
                <a:hlinkClick r:id="rId8" action="ppaction://hlinksldjump"/>
              </a:rPr>
              <a:t>웰컴</a:t>
            </a:r>
            <a:r>
              <a:rPr lang="ko-KR" altLang="en-US" dirty="0">
                <a:hlinkClick r:id="rId8" action="ppaction://hlinksldjump"/>
              </a:rPr>
              <a:t> 페이지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5997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DA08A-5C9B-7867-42B0-1857DDF55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E3E171A-0308-D1F7-CB59-1588DC99B2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083"/>
          <a:stretch>
            <a:fillRect/>
          </a:stretch>
        </p:blipFill>
        <p:spPr>
          <a:xfrm>
            <a:off x="1266395" y="1066799"/>
            <a:ext cx="4325209" cy="213051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090923B-141A-BA3B-0E8D-1BF44C7EB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00162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4. </a:t>
                      </a:r>
                      <a:r>
                        <a:rPr lang="ko-KR" altLang="en-US" sz="1400" dirty="0">
                          <a:hlinkClick r:id="rId3" action="ppaction://hlinksldjump"/>
                        </a:rPr>
                        <a:t>마이페이지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2. </a:t>
                      </a:r>
                      <a:r>
                        <a:rPr lang="ko-KR" altLang="en-US" sz="1400" dirty="0">
                          <a:latin typeface="+mn-lt"/>
                        </a:rPr>
                        <a:t>은행 </a:t>
                      </a:r>
                      <a:r>
                        <a:rPr lang="ko-KR" altLang="en-US" sz="1400" dirty="0"/>
                        <a:t>대시보드</a:t>
                      </a:r>
                      <a:endParaRPr lang="en-US" altLang="ko-KR" sz="14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888F195-BB30-F8E9-63D2-16D404736859}"/>
              </a:ext>
            </a:extLst>
          </p:cNvPr>
          <p:cNvGrpSpPr/>
          <p:nvPr/>
        </p:nvGrpSpPr>
        <p:grpSpPr>
          <a:xfrm>
            <a:off x="1307206" y="1037136"/>
            <a:ext cx="4284398" cy="2189844"/>
            <a:chOff x="7775912" y="444345"/>
            <a:chExt cx="4284398" cy="218984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90B714C-6B6B-2256-760B-AD0BFF635189}"/>
                </a:ext>
              </a:extLst>
            </p:cNvPr>
            <p:cNvSpPr/>
            <p:nvPr/>
          </p:nvSpPr>
          <p:spPr>
            <a:xfrm>
              <a:off x="7775912" y="444345"/>
              <a:ext cx="4284398" cy="218984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순서도: 연결자 3">
              <a:extLst>
                <a:ext uri="{FF2B5EF4-FFF2-40B4-BE49-F238E27FC236}">
                  <a16:creationId xmlns:a16="http://schemas.microsoft.com/office/drawing/2014/main" id="{4A58795C-E641-4B5B-7173-75CA3E098818}"/>
                </a:ext>
              </a:extLst>
            </p:cNvPr>
            <p:cNvSpPr/>
            <p:nvPr/>
          </p:nvSpPr>
          <p:spPr>
            <a:xfrm>
              <a:off x="7853505" y="471194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CBB1A8A-8BFA-D788-EB5A-B5AEE6D6B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499083"/>
              </p:ext>
            </p:extLst>
          </p:nvPr>
        </p:nvGraphicFramePr>
        <p:xfrm>
          <a:off x="70054" y="3399768"/>
          <a:ext cx="6687368" cy="417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089752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721384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837791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은행 대시보드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현재 계좌 상세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072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61681-F0D2-3950-9228-7A4C6A777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416FD1-2DEA-CD6D-AB4C-35810FF6C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66" y="796560"/>
            <a:ext cx="5419787" cy="293723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DCA5AC-DD6B-188A-BB2F-87E279D2D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209503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4. </a:t>
                      </a:r>
                      <a:r>
                        <a:rPr lang="ko-KR" altLang="en-US" sz="1400" dirty="0">
                          <a:hlinkClick r:id="rId3" action="ppaction://hlinksldjump"/>
                        </a:rPr>
                        <a:t>마이페이지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3. </a:t>
                      </a:r>
                      <a:r>
                        <a:rPr lang="ko-KR" altLang="en-US" sz="1400" dirty="0"/>
                        <a:t>카드 대시보드</a:t>
                      </a:r>
                      <a:endParaRPr lang="en-US" altLang="ko-KR" sz="14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802558-F630-1983-0B30-7B8658552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77947"/>
              </p:ext>
            </p:extLst>
          </p:nvPr>
        </p:nvGraphicFramePr>
        <p:xfrm>
          <a:off x="70054" y="4915302"/>
          <a:ext cx="6687368" cy="417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089752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721384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837791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대시보드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현재 보유 카드 조회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</a:tbl>
          </a:graphicData>
        </a:graphic>
      </p:graphicFrame>
      <p:grpSp>
        <p:nvGrpSpPr>
          <p:cNvPr id="98" name="그룹 97">
            <a:extLst>
              <a:ext uri="{FF2B5EF4-FFF2-40B4-BE49-F238E27FC236}">
                <a16:creationId xmlns:a16="http://schemas.microsoft.com/office/drawing/2014/main" id="{E7844837-1007-BF66-6871-AE2D9163AD23}"/>
              </a:ext>
            </a:extLst>
          </p:cNvPr>
          <p:cNvGrpSpPr/>
          <p:nvPr/>
        </p:nvGrpSpPr>
        <p:grpSpPr>
          <a:xfrm>
            <a:off x="554565" y="796560"/>
            <a:ext cx="5419787" cy="2937239"/>
            <a:chOff x="7775911" y="437905"/>
            <a:chExt cx="6445736" cy="2937239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B3DA2072-35E3-26BC-5CD9-DC6DF09F5D60}"/>
                </a:ext>
              </a:extLst>
            </p:cNvPr>
            <p:cNvSpPr/>
            <p:nvPr/>
          </p:nvSpPr>
          <p:spPr>
            <a:xfrm>
              <a:off x="7775911" y="437905"/>
              <a:ext cx="6445736" cy="2937239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순서도: 연결자 99">
              <a:extLst>
                <a:ext uri="{FF2B5EF4-FFF2-40B4-BE49-F238E27FC236}">
                  <a16:creationId xmlns:a16="http://schemas.microsoft.com/office/drawing/2014/main" id="{A08ABF12-5FA8-F537-83D3-5621BF9E7C26}"/>
                </a:ext>
              </a:extLst>
            </p:cNvPr>
            <p:cNvSpPr/>
            <p:nvPr/>
          </p:nvSpPr>
          <p:spPr>
            <a:xfrm>
              <a:off x="7868191" y="459323"/>
              <a:ext cx="214073" cy="176605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70578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225CA-E803-98C5-AAA9-83CE8779C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38EAFDA-33F1-AE8F-1115-E1E6A848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7" y="711147"/>
            <a:ext cx="6013246" cy="259840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C4B57D4-3C7D-00BF-BA00-5E28B15D9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27159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4. </a:t>
                      </a:r>
                      <a:r>
                        <a:rPr lang="ko-KR" altLang="en-US" sz="1400" dirty="0">
                          <a:hlinkClick r:id="rId3" action="ppaction://hlinksldjump"/>
                        </a:rPr>
                        <a:t>마이페이지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4.</a:t>
                      </a:r>
                      <a:r>
                        <a:rPr lang="ko-KR" altLang="en-US" sz="1400" dirty="0"/>
                        <a:t> 보안 대시보드</a:t>
                      </a:r>
                      <a:endParaRPr lang="en-US" altLang="ko-KR" sz="14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9767BD9-E0E5-F8D6-E7D5-24BDC4013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490050"/>
              </p:ext>
            </p:extLst>
          </p:nvPr>
        </p:nvGraphicFramePr>
        <p:xfrm>
          <a:off x="70054" y="4915302"/>
          <a:ext cx="6687368" cy="7172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089752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721384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837791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보안 대시보드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어떤 환경에서 언제 로그인 시도하였는지 보여준다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ko-KR" altLang="en-US" sz="1000" dirty="0"/>
                        <a:t>보안 기기를 관리할 수 있다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</a:tbl>
          </a:graphicData>
        </a:graphic>
      </p:graphicFrame>
      <p:grpSp>
        <p:nvGrpSpPr>
          <p:cNvPr id="98" name="그룹 97">
            <a:extLst>
              <a:ext uri="{FF2B5EF4-FFF2-40B4-BE49-F238E27FC236}">
                <a16:creationId xmlns:a16="http://schemas.microsoft.com/office/drawing/2014/main" id="{CB35EF1C-FDE4-8FBE-0497-74C072A50227}"/>
              </a:ext>
            </a:extLst>
          </p:cNvPr>
          <p:cNvGrpSpPr/>
          <p:nvPr/>
        </p:nvGrpSpPr>
        <p:grpSpPr>
          <a:xfrm>
            <a:off x="422377" y="711147"/>
            <a:ext cx="6013246" cy="2598409"/>
            <a:chOff x="7775911" y="437905"/>
            <a:chExt cx="7151535" cy="2598409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10F973F-BB30-0689-9479-DDC435B0D248}"/>
                </a:ext>
              </a:extLst>
            </p:cNvPr>
            <p:cNvSpPr/>
            <p:nvPr/>
          </p:nvSpPr>
          <p:spPr>
            <a:xfrm>
              <a:off x="7775911" y="437905"/>
              <a:ext cx="7151535" cy="2598409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순서도: 연결자 99">
              <a:extLst>
                <a:ext uri="{FF2B5EF4-FFF2-40B4-BE49-F238E27FC236}">
                  <a16:creationId xmlns:a16="http://schemas.microsoft.com/office/drawing/2014/main" id="{84ACEDA2-F148-4BF4-119D-B6B4B9ED3604}"/>
                </a:ext>
              </a:extLst>
            </p:cNvPr>
            <p:cNvSpPr/>
            <p:nvPr/>
          </p:nvSpPr>
          <p:spPr>
            <a:xfrm>
              <a:off x="7868191" y="459323"/>
              <a:ext cx="214073" cy="176605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6948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51238-DF5B-5A9B-098D-3C3DAA12C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86D0A8-6F17-408A-0DA9-7618558E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54" y="930588"/>
            <a:ext cx="5786967" cy="1279261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623CB03-00C7-7A08-79A2-864F5F8DD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193334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4. </a:t>
                      </a:r>
                      <a:r>
                        <a:rPr lang="ko-KR" altLang="en-US" sz="1400">
                          <a:hlinkClick r:id="rId3" action="ppaction://hlinksldjump"/>
                        </a:rPr>
                        <a:t>마이페이지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5.</a:t>
                      </a:r>
                      <a:r>
                        <a:rPr lang="ko-KR" altLang="en-US" sz="1400" dirty="0"/>
                        <a:t> 개인설정</a:t>
                      </a:r>
                      <a:endParaRPr lang="en-US" altLang="ko-KR" sz="14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7D24FF3-57B4-1A3F-3ED0-2C6815E52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06174"/>
              </p:ext>
            </p:extLst>
          </p:nvPr>
        </p:nvGraphicFramePr>
        <p:xfrm>
          <a:off x="70054" y="2608136"/>
          <a:ext cx="6687368" cy="5648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089752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721384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837791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개인설정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다크모드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환경설정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알림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개인정보 등을 설정할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미구현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</a:tbl>
          </a:graphicData>
        </a:graphic>
      </p:graphicFrame>
      <p:grpSp>
        <p:nvGrpSpPr>
          <p:cNvPr id="98" name="그룹 97">
            <a:extLst>
              <a:ext uri="{FF2B5EF4-FFF2-40B4-BE49-F238E27FC236}">
                <a16:creationId xmlns:a16="http://schemas.microsoft.com/office/drawing/2014/main" id="{0D9BBA7E-6ABB-4509-A542-ABA0E582A218}"/>
              </a:ext>
            </a:extLst>
          </p:cNvPr>
          <p:cNvGrpSpPr/>
          <p:nvPr/>
        </p:nvGrpSpPr>
        <p:grpSpPr>
          <a:xfrm>
            <a:off x="520254" y="910644"/>
            <a:ext cx="5786967" cy="1299205"/>
            <a:chOff x="7775911" y="437905"/>
            <a:chExt cx="6882422" cy="1299205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6A74AE1-71C7-EC55-C722-08862B912A53}"/>
                </a:ext>
              </a:extLst>
            </p:cNvPr>
            <p:cNvSpPr/>
            <p:nvPr/>
          </p:nvSpPr>
          <p:spPr>
            <a:xfrm>
              <a:off x="7775911" y="437905"/>
              <a:ext cx="6882422" cy="129920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순서도: 연결자 99">
              <a:extLst>
                <a:ext uri="{FF2B5EF4-FFF2-40B4-BE49-F238E27FC236}">
                  <a16:creationId xmlns:a16="http://schemas.microsoft.com/office/drawing/2014/main" id="{A12FBD6C-FA79-597C-2BF9-A0F512200FE8}"/>
                </a:ext>
              </a:extLst>
            </p:cNvPr>
            <p:cNvSpPr/>
            <p:nvPr/>
          </p:nvSpPr>
          <p:spPr>
            <a:xfrm>
              <a:off x="7868191" y="459323"/>
              <a:ext cx="214073" cy="176605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3502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FB408-CD6F-7242-5E24-167014137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280E6C7-FDD4-3ABF-3B66-B3B52BCE2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575" y="4580185"/>
            <a:ext cx="4524375" cy="745629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모아봐요 </a:t>
            </a:r>
            <a:r>
              <a:rPr lang="ko-KR" altLang="en-US" dirty="0" err="1"/>
              <a:t>모으냥즈</a:t>
            </a:r>
            <a:r>
              <a:rPr lang="ko-KR" altLang="en-US" dirty="0"/>
              <a:t> 뱅크</a:t>
            </a:r>
            <a:br>
              <a:rPr lang="en-US" altLang="ko-KR" dirty="0"/>
            </a:br>
            <a:r>
              <a:rPr lang="ko-KR" altLang="en-US" dirty="0"/>
              <a:t>화면설계서 </a:t>
            </a:r>
            <a:r>
              <a:rPr lang="en-US" altLang="ko-KR" dirty="0"/>
              <a:t>– </a:t>
            </a:r>
            <a:r>
              <a:rPr lang="ko-KR" altLang="en-US" dirty="0"/>
              <a:t>기능명세서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문서의 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5459895E-59B2-11E7-06C8-50579B3A8E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300" y="5144839"/>
            <a:ext cx="5867399" cy="3316659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KGITBANK</a:t>
            </a:r>
            <a:r>
              <a:rPr lang="ko-KR" altLang="en-US" dirty="0"/>
              <a:t> </a:t>
            </a:r>
            <a:r>
              <a:rPr lang="en-US" altLang="ko-KR" dirty="0"/>
              <a:t>2503 </a:t>
            </a:r>
            <a:r>
              <a:rPr lang="ko-KR" altLang="en-US" dirty="0" err="1"/>
              <a:t>핀테크</a:t>
            </a:r>
            <a:r>
              <a:rPr lang="ko-KR" altLang="en-US" dirty="0"/>
              <a:t> </a:t>
            </a:r>
            <a:r>
              <a:rPr lang="ko-KR" altLang="en-US" dirty="0" err="1"/>
              <a:t>풀스택</a:t>
            </a:r>
            <a:r>
              <a:rPr lang="ko-KR" altLang="en-US" dirty="0"/>
              <a:t> 개발자 양성 과정</a:t>
            </a:r>
            <a:endParaRPr lang="en-US" altLang="ko-KR" dirty="0"/>
          </a:p>
          <a:p>
            <a:pPr marL="0" indent="0" algn="ctr">
              <a:buNone/>
            </a:pPr>
            <a:r>
              <a:rPr lang="en-US" altLang="ko-KR" dirty="0"/>
              <a:t>3</a:t>
            </a:r>
            <a:r>
              <a:rPr lang="ko-KR" altLang="en-US" dirty="0"/>
              <a:t>차 프로젝트 </a:t>
            </a:r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ko-KR" altLang="en-US" dirty="0" err="1"/>
              <a:t>모으냥즈</a:t>
            </a:r>
            <a:endParaRPr lang="en-US" altLang="ko-KR" dirty="0"/>
          </a:p>
          <a:p>
            <a:pPr marL="0" indent="0" algn="ctr">
              <a:buNone/>
            </a:pPr>
            <a:r>
              <a:rPr lang="en-US" altLang="ko-KR" dirty="0"/>
              <a:t>250904 </a:t>
            </a:r>
            <a:r>
              <a:rPr lang="ko-KR" altLang="en-US" dirty="0"/>
              <a:t>김희상 팀장 작성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2386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D5280E4-F915-374B-82BF-277C69E78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345945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2" action="ppaction://hlinksldjump"/>
                        </a:rPr>
                        <a:t>1. </a:t>
                      </a:r>
                      <a:r>
                        <a:rPr lang="ko-KR" altLang="en-US" sz="1400" dirty="0">
                          <a:hlinkClick r:id="rId2" action="ppaction://hlinksldjump"/>
                        </a:rPr>
                        <a:t>메인 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1. </a:t>
                      </a:r>
                      <a:r>
                        <a:rPr lang="ko-KR" altLang="en-US" sz="1400" dirty="0"/>
                        <a:t>랜딩 페이지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C4B5449-F05C-9725-2156-AB5BBAE94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289150"/>
              </p:ext>
            </p:extLst>
          </p:nvPr>
        </p:nvGraphicFramePr>
        <p:xfrm>
          <a:off x="70055" y="4128533"/>
          <a:ext cx="6314757" cy="6257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메인페이지</a:t>
                      </a:r>
                      <a:r>
                        <a:rPr lang="ko-KR" altLang="en-US" sz="1000" dirty="0"/>
                        <a:t> 진입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메인페이지로</a:t>
                      </a:r>
                      <a:r>
                        <a:rPr lang="ko-KR" altLang="en-US" sz="1000" dirty="0"/>
                        <a:t> 진입하는 버튼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다크모드</a:t>
                      </a:r>
                      <a:r>
                        <a:rPr lang="ko-KR" altLang="en-US" sz="1000" dirty="0"/>
                        <a:t> 스위치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페이지를 </a:t>
                      </a:r>
                      <a:r>
                        <a:rPr lang="ko-KR" altLang="en-US" sz="1000" dirty="0" err="1"/>
                        <a:t>다크모드로</a:t>
                      </a:r>
                      <a:r>
                        <a:rPr lang="ko-KR" altLang="en-US" sz="1000" dirty="0"/>
                        <a:t> 변경하는 버튼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D425525-692E-77AA-71A6-3E0D5E89E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5" y="488950"/>
            <a:ext cx="6659346" cy="3340100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7BB38D-B74B-36C4-83EF-7FB2792FF701}"/>
              </a:ext>
            </a:extLst>
          </p:cNvPr>
          <p:cNvGrpSpPr/>
          <p:nvPr/>
        </p:nvGrpSpPr>
        <p:grpSpPr>
          <a:xfrm>
            <a:off x="6203349" y="503459"/>
            <a:ext cx="476851" cy="180000"/>
            <a:chOff x="6203349" y="503459"/>
            <a:chExt cx="476851" cy="180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7C296B-3228-A3FC-25B5-C758FBBE45A7}"/>
                </a:ext>
              </a:extLst>
            </p:cNvPr>
            <p:cNvSpPr/>
            <p:nvPr/>
          </p:nvSpPr>
          <p:spPr>
            <a:xfrm>
              <a:off x="6432550" y="520168"/>
              <a:ext cx="247650" cy="14658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순서도: 연결자 12">
              <a:extLst>
                <a:ext uri="{FF2B5EF4-FFF2-40B4-BE49-F238E27FC236}">
                  <a16:creationId xmlns:a16="http://schemas.microsoft.com/office/drawing/2014/main" id="{D25CFD2A-204F-D256-F425-D80A7B2A3692}"/>
                </a:ext>
              </a:extLst>
            </p:cNvPr>
            <p:cNvSpPr/>
            <p:nvPr/>
          </p:nvSpPr>
          <p:spPr>
            <a:xfrm>
              <a:off x="6203349" y="503459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AD02EB-076E-DF7D-D32E-5D77F2994F3B}"/>
              </a:ext>
            </a:extLst>
          </p:cNvPr>
          <p:cNvGrpSpPr/>
          <p:nvPr/>
        </p:nvGrpSpPr>
        <p:grpSpPr>
          <a:xfrm>
            <a:off x="2922877" y="2332259"/>
            <a:ext cx="702973" cy="442691"/>
            <a:chOff x="6203349" y="503459"/>
            <a:chExt cx="702973" cy="44269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0AD0187-12FE-F750-6D72-B85E273E5FB5}"/>
                </a:ext>
              </a:extLst>
            </p:cNvPr>
            <p:cNvSpPr/>
            <p:nvPr/>
          </p:nvSpPr>
          <p:spPr>
            <a:xfrm>
              <a:off x="6432550" y="520168"/>
              <a:ext cx="473772" cy="42598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순서도: 연결자 16">
              <a:extLst>
                <a:ext uri="{FF2B5EF4-FFF2-40B4-BE49-F238E27FC236}">
                  <a16:creationId xmlns:a16="http://schemas.microsoft.com/office/drawing/2014/main" id="{660C9C8A-9BE0-2B11-F86A-EE9B3D323CED}"/>
                </a:ext>
              </a:extLst>
            </p:cNvPr>
            <p:cNvSpPr/>
            <p:nvPr/>
          </p:nvSpPr>
          <p:spPr>
            <a:xfrm>
              <a:off x="6203349" y="503459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2714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0AE59-D60C-3C04-4067-651CE27FA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소프트웨어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A94612-A3F7-FFA3-9AC7-BEC8F17F7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" y="503459"/>
            <a:ext cx="6089049" cy="5888124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01F502-C88B-53B9-9B07-2E3BDA8A7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847366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4" action="ppaction://hlinksldjump"/>
                        </a:rPr>
                        <a:t>1. </a:t>
                      </a:r>
                      <a:r>
                        <a:rPr lang="ko-KR" altLang="en-US" sz="1400" dirty="0">
                          <a:hlinkClick r:id="rId4" action="ppaction://hlinksldjump"/>
                        </a:rPr>
                        <a:t>메인 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2. </a:t>
                      </a:r>
                      <a:r>
                        <a:rPr lang="ko-KR" altLang="en-US" sz="1400" dirty="0"/>
                        <a:t>메인 페이지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3BBF4CA-33E7-FA49-B4ED-CA72042E1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963347"/>
              </p:ext>
            </p:extLst>
          </p:nvPr>
        </p:nvGraphicFramePr>
        <p:xfrm>
          <a:off x="58491" y="6477434"/>
          <a:ext cx="6687368" cy="1989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601336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UI - HEADER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모든 페이지에 등장하는 </a:t>
                      </a:r>
                      <a:r>
                        <a:rPr lang="en-US" altLang="ko-KR" sz="1000" dirty="0"/>
                        <a:t>UI</a:t>
                      </a:r>
                    </a:p>
                    <a:p>
                      <a:pPr latinLnBrk="1"/>
                      <a:r>
                        <a:rPr lang="en-US" altLang="ko-KR" sz="1000" dirty="0"/>
                        <a:t>UI-HEADER </a:t>
                      </a:r>
                      <a:r>
                        <a:rPr lang="ko-KR" altLang="en-US" sz="1000" dirty="0"/>
                        <a:t>에서 상세 설명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메인 페이지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Key Visual(Hero </a:t>
                      </a:r>
                      <a:r>
                        <a:rPr lang="ko-KR" altLang="en-US" sz="1000" dirty="0"/>
                        <a:t>및 </a:t>
                      </a:r>
                      <a:r>
                        <a:rPr lang="en-US" altLang="ko-KR" sz="1000" dirty="0"/>
                        <a:t>Slogan) </a:t>
                      </a:r>
                      <a:r>
                        <a:rPr lang="ko-KR" altLang="en-US" sz="1000" dirty="0"/>
                        <a:t>섹션</a:t>
                      </a:r>
                      <a:r>
                        <a:rPr lang="en-US" altLang="ko-KR" sz="1000" dirty="0"/>
                        <a:t>, Quick Card, </a:t>
                      </a:r>
                      <a:r>
                        <a:rPr lang="ko-KR" altLang="en-US" sz="1000" dirty="0"/>
                        <a:t>주요 컨텐츠 섹션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등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Quick Card </a:t>
                      </a:r>
                      <a:r>
                        <a:rPr lang="ko-KR" altLang="en-US" sz="1000" dirty="0"/>
                        <a:t>섹션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각 페이지로 빠르게 이동할 수 있는 카드 링크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707779315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주요 컨텐츠 섹션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주요 컨텐츠로 접근할 수 있는 링크 섹션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개발중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링크 </a:t>
                      </a:r>
                      <a:r>
                        <a:rPr lang="ko-KR" altLang="en-US" sz="1000" dirty="0" err="1"/>
                        <a:t>연결중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020250976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UI – FOOTER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모든 페이지에 등장하는 </a:t>
                      </a:r>
                      <a:r>
                        <a:rPr lang="en-US" altLang="ko-KR" sz="1000" dirty="0"/>
                        <a:t>UI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UI-FOOTER</a:t>
                      </a:r>
                      <a:r>
                        <a:rPr lang="ko-KR" altLang="en-US" sz="1000" dirty="0"/>
                        <a:t>에서 상세 설명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43064849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6A7853E-8352-AA62-46A3-6798DCE9D034}"/>
              </a:ext>
            </a:extLst>
          </p:cNvPr>
          <p:cNvGrpSpPr/>
          <p:nvPr/>
        </p:nvGrpSpPr>
        <p:grpSpPr>
          <a:xfrm>
            <a:off x="751177" y="875859"/>
            <a:ext cx="5167023" cy="4896337"/>
            <a:chOff x="6203349" y="503459"/>
            <a:chExt cx="5167023" cy="489633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CC6221E-A6F7-AB98-CE6D-7679FD2E7742}"/>
                </a:ext>
              </a:extLst>
            </p:cNvPr>
            <p:cNvSpPr/>
            <p:nvPr/>
          </p:nvSpPr>
          <p:spPr>
            <a:xfrm>
              <a:off x="6432550" y="520168"/>
              <a:ext cx="4937822" cy="487962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순서도: 연결자 12">
              <a:extLst>
                <a:ext uri="{FF2B5EF4-FFF2-40B4-BE49-F238E27FC236}">
                  <a16:creationId xmlns:a16="http://schemas.microsoft.com/office/drawing/2014/main" id="{D8684C94-3373-85C2-3E64-EE375E124F08}"/>
                </a:ext>
              </a:extLst>
            </p:cNvPr>
            <p:cNvSpPr/>
            <p:nvPr/>
          </p:nvSpPr>
          <p:spPr>
            <a:xfrm>
              <a:off x="6203349" y="503459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F77B13F-310D-24BE-D203-5FDD77147B57}"/>
              </a:ext>
            </a:extLst>
          </p:cNvPr>
          <p:cNvGrpSpPr/>
          <p:nvPr/>
        </p:nvGrpSpPr>
        <p:grpSpPr>
          <a:xfrm>
            <a:off x="1132177" y="463410"/>
            <a:ext cx="4316123" cy="281505"/>
            <a:chOff x="6203349" y="503459"/>
            <a:chExt cx="4316123" cy="28150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DEB2000-2C2B-8B28-CFC6-C8B3EB7A8FEA}"/>
                </a:ext>
              </a:extLst>
            </p:cNvPr>
            <p:cNvSpPr/>
            <p:nvPr/>
          </p:nvSpPr>
          <p:spPr>
            <a:xfrm>
              <a:off x="6432550" y="520168"/>
              <a:ext cx="4086922" cy="26479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순서도: 연결자 16">
              <a:extLst>
                <a:ext uri="{FF2B5EF4-FFF2-40B4-BE49-F238E27FC236}">
                  <a16:creationId xmlns:a16="http://schemas.microsoft.com/office/drawing/2014/main" id="{9F45110E-BF68-A9AE-D70C-444ADFFEFC3B}"/>
                </a:ext>
              </a:extLst>
            </p:cNvPr>
            <p:cNvSpPr/>
            <p:nvPr/>
          </p:nvSpPr>
          <p:spPr>
            <a:xfrm>
              <a:off x="6203349" y="503459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E0DD715-F4C4-B467-EDC8-9902FA1309C1}"/>
              </a:ext>
            </a:extLst>
          </p:cNvPr>
          <p:cNvGrpSpPr/>
          <p:nvPr/>
        </p:nvGrpSpPr>
        <p:grpSpPr>
          <a:xfrm>
            <a:off x="1132177" y="4027234"/>
            <a:ext cx="4316123" cy="1440117"/>
            <a:chOff x="6203349" y="503459"/>
            <a:chExt cx="4316123" cy="144011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8CE68CD-44A9-0F25-DCD3-E25E36E60D60}"/>
                </a:ext>
              </a:extLst>
            </p:cNvPr>
            <p:cNvSpPr/>
            <p:nvPr/>
          </p:nvSpPr>
          <p:spPr>
            <a:xfrm>
              <a:off x="6432550" y="520168"/>
              <a:ext cx="4086922" cy="142340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A1172E05-8AFF-3BBA-D98C-DC64638E1CAF}"/>
                </a:ext>
              </a:extLst>
            </p:cNvPr>
            <p:cNvSpPr/>
            <p:nvPr/>
          </p:nvSpPr>
          <p:spPr>
            <a:xfrm>
              <a:off x="6203349" y="503459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4</a:t>
              </a:r>
              <a:endParaRPr lang="ko-KR" altLang="en-US" sz="14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2029FC6-B72C-72AE-4784-D1A5456621F8}"/>
              </a:ext>
            </a:extLst>
          </p:cNvPr>
          <p:cNvGrpSpPr/>
          <p:nvPr/>
        </p:nvGrpSpPr>
        <p:grpSpPr>
          <a:xfrm>
            <a:off x="1132177" y="5772196"/>
            <a:ext cx="4316123" cy="571453"/>
            <a:chOff x="6203349" y="503459"/>
            <a:chExt cx="4316123" cy="57145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11A3A73-09EB-F0AE-DFCA-3F0FBB64FF85}"/>
                </a:ext>
              </a:extLst>
            </p:cNvPr>
            <p:cNvSpPr/>
            <p:nvPr/>
          </p:nvSpPr>
          <p:spPr>
            <a:xfrm>
              <a:off x="6432549" y="520167"/>
              <a:ext cx="4086923" cy="55474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C1118C9D-BB07-BDFB-55E7-C62CDD1BD920}"/>
                </a:ext>
              </a:extLst>
            </p:cNvPr>
            <p:cNvSpPr/>
            <p:nvPr/>
          </p:nvSpPr>
          <p:spPr>
            <a:xfrm>
              <a:off x="6203349" y="503459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5</a:t>
              </a:r>
              <a:endParaRPr lang="ko-KR" altLang="en-US" sz="14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0FDFC86-9290-FBD1-97CC-38EDF916F7B5}"/>
              </a:ext>
            </a:extLst>
          </p:cNvPr>
          <p:cNvGrpSpPr/>
          <p:nvPr/>
        </p:nvGrpSpPr>
        <p:grpSpPr>
          <a:xfrm>
            <a:off x="1132177" y="1559344"/>
            <a:ext cx="4316123" cy="728247"/>
            <a:chOff x="6203349" y="503459"/>
            <a:chExt cx="4316123" cy="72824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07EF0FC-01CB-AB72-B050-F33545891C20}"/>
                </a:ext>
              </a:extLst>
            </p:cNvPr>
            <p:cNvSpPr/>
            <p:nvPr/>
          </p:nvSpPr>
          <p:spPr>
            <a:xfrm>
              <a:off x="6432550" y="520167"/>
              <a:ext cx="4086922" cy="711539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순서도: 연결자 32">
              <a:extLst>
                <a:ext uri="{FF2B5EF4-FFF2-40B4-BE49-F238E27FC236}">
                  <a16:creationId xmlns:a16="http://schemas.microsoft.com/office/drawing/2014/main" id="{B10AF05A-06A1-7AEC-D097-D43CCBC31F7B}"/>
                </a:ext>
              </a:extLst>
            </p:cNvPr>
            <p:cNvSpPr/>
            <p:nvPr/>
          </p:nvSpPr>
          <p:spPr>
            <a:xfrm>
              <a:off x="6203349" y="503459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0922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25A71-9690-551A-11E6-47DBB0ABD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04F3EC-873B-C50C-F3C5-A8D7FF429B26}"/>
              </a:ext>
            </a:extLst>
          </p:cNvPr>
          <p:cNvSpPr/>
          <p:nvPr/>
        </p:nvSpPr>
        <p:spPr>
          <a:xfrm>
            <a:off x="1132177" y="1196907"/>
            <a:ext cx="3693823" cy="150667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65B87F-6964-D212-BE89-F455D5CA6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0" y="832388"/>
            <a:ext cx="6032500" cy="30556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12CB923-4983-520C-052B-095863AD8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792517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1. </a:t>
                      </a:r>
                      <a:r>
                        <a:rPr lang="ko-KR" altLang="en-US" sz="1400" dirty="0">
                          <a:hlinkClick r:id="rId3" action="ppaction://hlinksldjump"/>
                        </a:rPr>
                        <a:t>메인 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3. UI - HEADER / UI - FOOTER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C42624C-648F-FF04-FB6B-FD9D9EA9C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037064"/>
              </p:ext>
            </p:extLst>
          </p:nvPr>
        </p:nvGraphicFramePr>
        <p:xfrm>
          <a:off x="85316" y="2792912"/>
          <a:ext cx="6687368" cy="3783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505677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705259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타이틀 링크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클릭하면 메인 페이지로 이동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각 기능 페이지 링크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기능 각각의 페이지로 이동할 수 있는 링크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ko-KR" altLang="en-US" sz="1000" dirty="0"/>
                        <a:t>로그인 되어있지 않을 때에 상품 페이지로 이동하려고 하면 로그인 페이지로 강제 이동</a:t>
                      </a:r>
                      <a:r>
                        <a:rPr lang="en-US" altLang="ko-KR" sz="1000" dirty="0"/>
                        <a:t>.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 a.</a:t>
                      </a:r>
                      <a:r>
                        <a:rPr lang="ko-KR" altLang="en-US" sz="1000" dirty="0"/>
                        <a:t> 홈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메인 페이지로 이동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b. </a:t>
                      </a:r>
                      <a:r>
                        <a:rPr lang="ko-KR" altLang="en-US" sz="1000" dirty="0"/>
                        <a:t>자산관리</a:t>
                      </a:r>
                      <a:r>
                        <a:rPr lang="en-US" altLang="ko-KR" sz="1000" dirty="0"/>
                        <a:t>: Bank</a:t>
                      </a:r>
                      <a:r>
                        <a:rPr lang="ko-KR" altLang="en-US" sz="1000" dirty="0"/>
                        <a:t> 페이지로 이동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c.</a:t>
                      </a:r>
                      <a:r>
                        <a:rPr lang="ko-KR" altLang="en-US" sz="1000" dirty="0"/>
                        <a:t> 카드상품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카드 페이지로 이동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d. </a:t>
                      </a:r>
                      <a:r>
                        <a:rPr lang="ko-KR" altLang="en-US" sz="1000" dirty="0"/>
                        <a:t>고객센터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고객센터 페이지로 이동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현재 고객센터 구현되지 않음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다크모드</a:t>
                      </a:r>
                      <a:r>
                        <a:rPr lang="ko-KR" altLang="en-US" sz="1000" dirty="0"/>
                        <a:t> 스위치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페이지를 </a:t>
                      </a:r>
                      <a:r>
                        <a:rPr lang="ko-KR" altLang="en-US" sz="1000" dirty="0" err="1"/>
                        <a:t>다크모드로</a:t>
                      </a:r>
                      <a:r>
                        <a:rPr lang="ko-KR" altLang="en-US" sz="1000" dirty="0"/>
                        <a:t> 변경하는 버튼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707779315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유저 메뉴 버튼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유저 개인 메뉴를 여는 드롭다운 버튼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020250976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유저 메뉴 드롭다운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유저 개인 메뉴 상세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a.</a:t>
                      </a:r>
                      <a:r>
                        <a:rPr lang="ko-KR" altLang="en-US" sz="1000" dirty="0"/>
                        <a:t> 로그인 되지 않음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표시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b.</a:t>
                      </a:r>
                      <a:r>
                        <a:rPr lang="ko-KR" altLang="en-US" sz="1000" dirty="0"/>
                        <a:t> 로그인 페이지로 이동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c.</a:t>
                      </a:r>
                      <a:r>
                        <a:rPr lang="ko-KR" altLang="en-US" sz="1000" dirty="0"/>
                        <a:t> 회원가입 페이지로 이동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43064849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세션 시간 표시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세션이 유지되는 시간을 표시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이 시간이 </a:t>
                      </a:r>
                      <a:r>
                        <a:rPr lang="en-US" altLang="ko-KR" sz="1000" dirty="0"/>
                        <a:t>0</a:t>
                      </a:r>
                      <a:r>
                        <a:rPr lang="ko-KR" altLang="en-US" sz="1000" dirty="0"/>
                        <a:t>으로 줄어들면 자동으로 </a:t>
                      </a:r>
                      <a:r>
                        <a:rPr lang="ko-KR" altLang="en-US" sz="1000" dirty="0" err="1"/>
                        <a:t>로그아웃된다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782452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후 유저 메뉴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드롭다운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후 유저 개인 메뉴 상세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a.</a:t>
                      </a:r>
                      <a:r>
                        <a:rPr lang="ko-KR" altLang="en-US" sz="1000" dirty="0"/>
                        <a:t> 현재 </a:t>
                      </a:r>
                      <a:r>
                        <a:rPr lang="ko-KR" altLang="en-US" sz="1000" dirty="0" err="1"/>
                        <a:t>로그인된</a:t>
                      </a:r>
                      <a:r>
                        <a:rPr lang="ko-KR" altLang="en-US" sz="1000" dirty="0"/>
                        <a:t> 유저 이름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b.</a:t>
                      </a:r>
                      <a:r>
                        <a:rPr lang="ko-KR" altLang="en-US" sz="1000" dirty="0"/>
                        <a:t> 마이페이지로 이동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c. </a:t>
                      </a:r>
                      <a:r>
                        <a:rPr lang="ko-KR" altLang="en-US" sz="1000" dirty="0"/>
                        <a:t>로그아웃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3395180597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A41E05CA-F3E9-6698-5720-392A8E45484C}"/>
              </a:ext>
            </a:extLst>
          </p:cNvPr>
          <p:cNvGrpSpPr/>
          <p:nvPr/>
        </p:nvGrpSpPr>
        <p:grpSpPr>
          <a:xfrm>
            <a:off x="3782063" y="846386"/>
            <a:ext cx="1928175" cy="264796"/>
            <a:chOff x="6203085" y="520168"/>
            <a:chExt cx="1928175" cy="26479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1CF85E-087E-5A3F-2B91-22B45F212898}"/>
                </a:ext>
              </a:extLst>
            </p:cNvPr>
            <p:cNvSpPr/>
            <p:nvPr/>
          </p:nvSpPr>
          <p:spPr>
            <a:xfrm>
              <a:off x="6432550" y="520168"/>
              <a:ext cx="1698710" cy="26479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순서도: 연결자 16">
              <a:extLst>
                <a:ext uri="{FF2B5EF4-FFF2-40B4-BE49-F238E27FC236}">
                  <a16:creationId xmlns:a16="http://schemas.microsoft.com/office/drawing/2014/main" id="{7F655745-D74E-CBA7-DAD5-85A6BA5091C0}"/>
                </a:ext>
              </a:extLst>
            </p:cNvPr>
            <p:cNvSpPr/>
            <p:nvPr/>
          </p:nvSpPr>
          <p:spPr>
            <a:xfrm>
              <a:off x="6203085" y="552921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244DE15-0F67-B1F1-BE9C-6E4D3DF08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476" y="1162062"/>
            <a:ext cx="1294016" cy="103403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860951-61C9-D1B1-D624-D5EC2754A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318" y="1292444"/>
            <a:ext cx="2005213" cy="29978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F193401-B378-194F-4719-9429CB53C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4143" y="1618667"/>
            <a:ext cx="1175841" cy="103403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553298-6F9C-2275-AA2B-38315DA04C81}"/>
              </a:ext>
            </a:extLst>
          </p:cNvPr>
          <p:cNvSpPr/>
          <p:nvPr/>
        </p:nvSpPr>
        <p:spPr>
          <a:xfrm>
            <a:off x="1414138" y="2026775"/>
            <a:ext cx="1657670" cy="42151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로그인 인증이 </a:t>
            </a:r>
            <a:r>
              <a:rPr lang="ko-KR" altLang="en-US" sz="1200" b="1" dirty="0" err="1"/>
              <a:t>완료되었을때</a:t>
            </a:r>
            <a:endParaRPr lang="en-US" altLang="ko-KR" sz="1200" b="1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99AE8FC-8E09-785F-9926-3E60D241DC94}"/>
              </a:ext>
            </a:extLst>
          </p:cNvPr>
          <p:cNvGrpSpPr/>
          <p:nvPr/>
        </p:nvGrpSpPr>
        <p:grpSpPr>
          <a:xfrm>
            <a:off x="5103369" y="1315590"/>
            <a:ext cx="1276001" cy="830775"/>
            <a:chOff x="6214683" y="541707"/>
            <a:chExt cx="1276001" cy="83077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78A2B7B-BC7C-BD95-B85E-A3071B074118}"/>
                </a:ext>
              </a:extLst>
            </p:cNvPr>
            <p:cNvSpPr/>
            <p:nvPr/>
          </p:nvSpPr>
          <p:spPr>
            <a:xfrm>
              <a:off x="6432550" y="541707"/>
              <a:ext cx="1058134" cy="83077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순서도: 연결자 46">
              <a:extLst>
                <a:ext uri="{FF2B5EF4-FFF2-40B4-BE49-F238E27FC236}">
                  <a16:creationId xmlns:a16="http://schemas.microsoft.com/office/drawing/2014/main" id="{7030A709-BBE6-BF20-3F45-1FD26DB773E0}"/>
                </a:ext>
              </a:extLst>
            </p:cNvPr>
            <p:cNvSpPr/>
            <p:nvPr/>
          </p:nvSpPr>
          <p:spPr>
            <a:xfrm>
              <a:off x="6214683" y="578452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5</a:t>
              </a:r>
              <a:endParaRPr lang="ko-KR" altLang="en-US" sz="1400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619518A-9A95-160C-7BF3-8666B8F8CAD6}"/>
              </a:ext>
            </a:extLst>
          </p:cNvPr>
          <p:cNvGrpSpPr/>
          <p:nvPr/>
        </p:nvGrpSpPr>
        <p:grpSpPr>
          <a:xfrm>
            <a:off x="5759702" y="589913"/>
            <a:ext cx="355347" cy="521560"/>
            <a:chOff x="7775912" y="263404"/>
            <a:chExt cx="355347" cy="52156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1E5EFE5-A44F-EEBD-0045-8F229FA9A64B}"/>
                </a:ext>
              </a:extLst>
            </p:cNvPr>
            <p:cNvSpPr/>
            <p:nvPr/>
          </p:nvSpPr>
          <p:spPr>
            <a:xfrm>
              <a:off x="7775912" y="520168"/>
              <a:ext cx="355347" cy="26479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순서도: 연결자 51">
              <a:extLst>
                <a:ext uri="{FF2B5EF4-FFF2-40B4-BE49-F238E27FC236}">
                  <a16:creationId xmlns:a16="http://schemas.microsoft.com/office/drawing/2014/main" id="{1E5C9C5D-590D-4B30-AB87-B99F202351BE}"/>
                </a:ext>
              </a:extLst>
            </p:cNvPr>
            <p:cNvSpPr/>
            <p:nvPr/>
          </p:nvSpPr>
          <p:spPr>
            <a:xfrm>
              <a:off x="7863585" y="263404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2906241-5971-4085-3D14-8FCE5AC79B99}"/>
              </a:ext>
            </a:extLst>
          </p:cNvPr>
          <p:cNvGrpSpPr/>
          <p:nvPr/>
        </p:nvGrpSpPr>
        <p:grpSpPr>
          <a:xfrm>
            <a:off x="6164513" y="589913"/>
            <a:ext cx="214857" cy="521560"/>
            <a:chOff x="7775912" y="263404"/>
            <a:chExt cx="214857" cy="52156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35C26CB-7949-1EFB-3EAF-A5290ADCDB78}"/>
                </a:ext>
              </a:extLst>
            </p:cNvPr>
            <p:cNvSpPr/>
            <p:nvPr/>
          </p:nvSpPr>
          <p:spPr>
            <a:xfrm>
              <a:off x="7775912" y="520168"/>
              <a:ext cx="214857" cy="26479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순서도: 연결자 54">
              <a:extLst>
                <a:ext uri="{FF2B5EF4-FFF2-40B4-BE49-F238E27FC236}">
                  <a16:creationId xmlns:a16="http://schemas.microsoft.com/office/drawing/2014/main" id="{7685D585-FCCC-CBB3-3C20-F8F5F1EA6BAE}"/>
                </a:ext>
              </a:extLst>
            </p:cNvPr>
            <p:cNvSpPr/>
            <p:nvPr/>
          </p:nvSpPr>
          <p:spPr>
            <a:xfrm>
              <a:off x="7775912" y="263404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4</a:t>
              </a:r>
              <a:endParaRPr lang="ko-KR" altLang="en-US" sz="14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3C86819-5904-9F28-CB93-6C4FC62FBA2A}"/>
              </a:ext>
            </a:extLst>
          </p:cNvPr>
          <p:cNvGrpSpPr/>
          <p:nvPr/>
        </p:nvGrpSpPr>
        <p:grpSpPr>
          <a:xfrm>
            <a:off x="4126843" y="798533"/>
            <a:ext cx="123147" cy="270287"/>
            <a:chOff x="3514766" y="373123"/>
            <a:chExt cx="123147" cy="270287"/>
          </a:xfrm>
        </p:grpSpPr>
        <p:sp>
          <p:nvSpPr>
            <p:cNvPr id="56" name="순서도: 연결자 55">
              <a:extLst>
                <a:ext uri="{FF2B5EF4-FFF2-40B4-BE49-F238E27FC236}">
                  <a16:creationId xmlns:a16="http://schemas.microsoft.com/office/drawing/2014/main" id="{A60E8DAD-8153-AF17-2799-B1137DFEEA20}"/>
                </a:ext>
              </a:extLst>
            </p:cNvPr>
            <p:cNvSpPr/>
            <p:nvPr/>
          </p:nvSpPr>
          <p:spPr>
            <a:xfrm>
              <a:off x="3525153" y="37312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8C23C63-6D41-8022-62E9-FC6D3A7114AA}"/>
                </a:ext>
              </a:extLst>
            </p:cNvPr>
            <p:cNvSpPr/>
            <p:nvPr/>
          </p:nvSpPr>
          <p:spPr>
            <a:xfrm>
              <a:off x="3514766" y="490935"/>
              <a:ext cx="123147" cy="15247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7BE3AA-2888-0925-3175-2A33197E4AEC}"/>
              </a:ext>
            </a:extLst>
          </p:cNvPr>
          <p:cNvGrpSpPr/>
          <p:nvPr/>
        </p:nvGrpSpPr>
        <p:grpSpPr>
          <a:xfrm>
            <a:off x="4364257" y="798935"/>
            <a:ext cx="350618" cy="269885"/>
            <a:chOff x="3513717" y="373525"/>
            <a:chExt cx="350618" cy="269885"/>
          </a:xfrm>
        </p:grpSpPr>
        <p:sp>
          <p:nvSpPr>
            <p:cNvPr id="60" name="순서도: 연결자 59">
              <a:extLst>
                <a:ext uri="{FF2B5EF4-FFF2-40B4-BE49-F238E27FC236}">
                  <a16:creationId xmlns:a16="http://schemas.microsoft.com/office/drawing/2014/main" id="{34E44FAF-23AE-753A-4B84-6B7ACA4E3462}"/>
                </a:ext>
              </a:extLst>
            </p:cNvPr>
            <p:cNvSpPr/>
            <p:nvPr/>
          </p:nvSpPr>
          <p:spPr>
            <a:xfrm>
              <a:off x="3513717" y="373525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C0AAFE4-3AFD-A515-33FC-ADAE2D4B0183}"/>
                </a:ext>
              </a:extLst>
            </p:cNvPr>
            <p:cNvSpPr/>
            <p:nvPr/>
          </p:nvSpPr>
          <p:spPr>
            <a:xfrm>
              <a:off x="3514766" y="490935"/>
              <a:ext cx="349569" cy="15247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CCB869-F0F7-3C56-C4F2-EEFF36B0A915}"/>
              </a:ext>
            </a:extLst>
          </p:cNvPr>
          <p:cNvGrpSpPr/>
          <p:nvPr/>
        </p:nvGrpSpPr>
        <p:grpSpPr>
          <a:xfrm>
            <a:off x="4842751" y="798935"/>
            <a:ext cx="350618" cy="269885"/>
            <a:chOff x="3513717" y="373525"/>
            <a:chExt cx="350618" cy="269885"/>
          </a:xfrm>
        </p:grpSpPr>
        <p:sp>
          <p:nvSpPr>
            <p:cNvPr id="64" name="순서도: 연결자 63">
              <a:extLst>
                <a:ext uri="{FF2B5EF4-FFF2-40B4-BE49-F238E27FC236}">
                  <a16:creationId xmlns:a16="http://schemas.microsoft.com/office/drawing/2014/main" id="{848340AB-87EC-FE44-4551-95DBF40C884E}"/>
                </a:ext>
              </a:extLst>
            </p:cNvPr>
            <p:cNvSpPr/>
            <p:nvPr/>
          </p:nvSpPr>
          <p:spPr>
            <a:xfrm>
              <a:off x="3513717" y="373525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</a:t>
              </a:r>
              <a:endParaRPr lang="ko-KR" altLang="en-US" sz="800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DDDB63B-6158-EBDB-0BB9-B51B7A4BB5E1}"/>
                </a:ext>
              </a:extLst>
            </p:cNvPr>
            <p:cNvSpPr/>
            <p:nvPr/>
          </p:nvSpPr>
          <p:spPr>
            <a:xfrm>
              <a:off x="3514766" y="490935"/>
              <a:ext cx="349569" cy="15247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8FB30CC-4AD8-25EA-7A45-CF15B2C627CA}"/>
              </a:ext>
            </a:extLst>
          </p:cNvPr>
          <p:cNvGrpSpPr/>
          <p:nvPr/>
        </p:nvGrpSpPr>
        <p:grpSpPr>
          <a:xfrm>
            <a:off x="5307232" y="796658"/>
            <a:ext cx="350618" cy="269885"/>
            <a:chOff x="3513717" y="373525"/>
            <a:chExt cx="350618" cy="269885"/>
          </a:xfrm>
        </p:grpSpPr>
        <p:sp>
          <p:nvSpPr>
            <p:cNvPr id="67" name="순서도: 연결자 66">
              <a:extLst>
                <a:ext uri="{FF2B5EF4-FFF2-40B4-BE49-F238E27FC236}">
                  <a16:creationId xmlns:a16="http://schemas.microsoft.com/office/drawing/2014/main" id="{4BEAE2DF-2C97-A586-F530-4C0B2E98713B}"/>
                </a:ext>
              </a:extLst>
            </p:cNvPr>
            <p:cNvSpPr/>
            <p:nvPr/>
          </p:nvSpPr>
          <p:spPr>
            <a:xfrm>
              <a:off x="3513717" y="373525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d</a:t>
              </a:r>
              <a:endParaRPr lang="ko-KR" altLang="en-US" sz="8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F842E2D-1177-4450-E690-BB437591D4B5}"/>
                </a:ext>
              </a:extLst>
            </p:cNvPr>
            <p:cNvSpPr/>
            <p:nvPr/>
          </p:nvSpPr>
          <p:spPr>
            <a:xfrm>
              <a:off x="3514766" y="490935"/>
              <a:ext cx="349569" cy="15247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FF6EB00-4DF8-FF6E-6DE3-605AB7F62ACE}"/>
              </a:ext>
            </a:extLst>
          </p:cNvPr>
          <p:cNvGrpSpPr/>
          <p:nvPr/>
        </p:nvGrpSpPr>
        <p:grpSpPr>
          <a:xfrm>
            <a:off x="5302599" y="1383674"/>
            <a:ext cx="1005332" cy="152475"/>
            <a:chOff x="3426236" y="490935"/>
            <a:chExt cx="1005332" cy="152475"/>
          </a:xfrm>
        </p:grpSpPr>
        <p:sp>
          <p:nvSpPr>
            <p:cNvPr id="70" name="순서도: 연결자 69">
              <a:extLst>
                <a:ext uri="{FF2B5EF4-FFF2-40B4-BE49-F238E27FC236}">
                  <a16:creationId xmlns:a16="http://schemas.microsoft.com/office/drawing/2014/main" id="{7E06E67C-A58C-5D8A-9ED3-CA77D460A542}"/>
                </a:ext>
              </a:extLst>
            </p:cNvPr>
            <p:cNvSpPr/>
            <p:nvPr/>
          </p:nvSpPr>
          <p:spPr>
            <a:xfrm>
              <a:off x="3426236" y="521900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69F6767-B9E6-290D-408E-75369B787A9D}"/>
                </a:ext>
              </a:extLst>
            </p:cNvPr>
            <p:cNvSpPr/>
            <p:nvPr/>
          </p:nvSpPr>
          <p:spPr>
            <a:xfrm>
              <a:off x="3514766" y="490935"/>
              <a:ext cx="916802" cy="15247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485109F-80C3-C432-00D4-99CEAC4BBC9E}"/>
              </a:ext>
            </a:extLst>
          </p:cNvPr>
          <p:cNvGrpSpPr/>
          <p:nvPr/>
        </p:nvGrpSpPr>
        <p:grpSpPr>
          <a:xfrm>
            <a:off x="5305520" y="1688781"/>
            <a:ext cx="1002411" cy="152475"/>
            <a:chOff x="3429157" y="490935"/>
            <a:chExt cx="1002411" cy="152475"/>
          </a:xfrm>
        </p:grpSpPr>
        <p:sp>
          <p:nvSpPr>
            <p:cNvPr id="74" name="순서도: 연결자 73">
              <a:extLst>
                <a:ext uri="{FF2B5EF4-FFF2-40B4-BE49-F238E27FC236}">
                  <a16:creationId xmlns:a16="http://schemas.microsoft.com/office/drawing/2014/main" id="{BDBDEBBD-24EB-3347-26F1-37C5F1B46564}"/>
                </a:ext>
              </a:extLst>
            </p:cNvPr>
            <p:cNvSpPr/>
            <p:nvPr/>
          </p:nvSpPr>
          <p:spPr>
            <a:xfrm>
              <a:off x="3429157" y="510155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D4ECE95-DE21-638E-3823-56352CF17AD7}"/>
                </a:ext>
              </a:extLst>
            </p:cNvPr>
            <p:cNvSpPr/>
            <p:nvPr/>
          </p:nvSpPr>
          <p:spPr>
            <a:xfrm>
              <a:off x="3514766" y="490935"/>
              <a:ext cx="916802" cy="15247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86FEE69-5C67-BB94-CC0A-120792C61D64}"/>
              </a:ext>
            </a:extLst>
          </p:cNvPr>
          <p:cNvGrpSpPr/>
          <p:nvPr/>
        </p:nvGrpSpPr>
        <p:grpSpPr>
          <a:xfrm>
            <a:off x="5307232" y="1913258"/>
            <a:ext cx="998544" cy="152475"/>
            <a:chOff x="3433024" y="490935"/>
            <a:chExt cx="998544" cy="152475"/>
          </a:xfrm>
        </p:grpSpPr>
        <p:sp>
          <p:nvSpPr>
            <p:cNvPr id="77" name="순서도: 연결자 76">
              <a:extLst>
                <a:ext uri="{FF2B5EF4-FFF2-40B4-BE49-F238E27FC236}">
                  <a16:creationId xmlns:a16="http://schemas.microsoft.com/office/drawing/2014/main" id="{249E9721-DB81-821A-49F0-50FEB69D698D}"/>
                </a:ext>
              </a:extLst>
            </p:cNvPr>
            <p:cNvSpPr/>
            <p:nvPr/>
          </p:nvSpPr>
          <p:spPr>
            <a:xfrm>
              <a:off x="3433024" y="511158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</a:t>
              </a:r>
              <a:endParaRPr lang="ko-KR" altLang="en-US" sz="800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C0C9401-8AD4-7A45-B28D-5E11E6F18C90}"/>
                </a:ext>
              </a:extLst>
            </p:cNvPr>
            <p:cNvSpPr/>
            <p:nvPr/>
          </p:nvSpPr>
          <p:spPr>
            <a:xfrm>
              <a:off x="3514766" y="490935"/>
              <a:ext cx="916802" cy="15247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71F0FD6-E980-1826-4A9B-ACF0292B24D6}"/>
              </a:ext>
            </a:extLst>
          </p:cNvPr>
          <p:cNvGrpSpPr/>
          <p:nvPr/>
        </p:nvGrpSpPr>
        <p:grpSpPr>
          <a:xfrm>
            <a:off x="2902246" y="1315856"/>
            <a:ext cx="1150642" cy="264796"/>
            <a:chOff x="7595912" y="520168"/>
            <a:chExt cx="1150642" cy="26479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787F19A-8153-5C73-7F2E-2A7BF2D1946E}"/>
                </a:ext>
              </a:extLst>
            </p:cNvPr>
            <p:cNvSpPr/>
            <p:nvPr/>
          </p:nvSpPr>
          <p:spPr>
            <a:xfrm>
              <a:off x="7775912" y="520168"/>
              <a:ext cx="970642" cy="26479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순서도: 연결자 80">
              <a:extLst>
                <a:ext uri="{FF2B5EF4-FFF2-40B4-BE49-F238E27FC236}">
                  <a16:creationId xmlns:a16="http://schemas.microsoft.com/office/drawing/2014/main" id="{8DD8B82A-E299-8962-4119-2FA49311E3E0}"/>
                </a:ext>
              </a:extLst>
            </p:cNvPr>
            <p:cNvSpPr/>
            <p:nvPr/>
          </p:nvSpPr>
          <p:spPr>
            <a:xfrm>
              <a:off x="7595912" y="553418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6</a:t>
              </a:r>
              <a:endParaRPr lang="ko-KR" altLang="en-US" sz="1400" dirty="0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B221D4B-108B-D3D9-F947-A370789C9D38}"/>
              </a:ext>
            </a:extLst>
          </p:cNvPr>
          <p:cNvGrpSpPr/>
          <p:nvPr/>
        </p:nvGrpSpPr>
        <p:grpSpPr>
          <a:xfrm>
            <a:off x="3214530" y="1755451"/>
            <a:ext cx="1276001" cy="830775"/>
            <a:chOff x="6214683" y="541707"/>
            <a:chExt cx="1276001" cy="830775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E32F9CE-E859-70A1-DA39-C9F18010FD8A}"/>
                </a:ext>
              </a:extLst>
            </p:cNvPr>
            <p:cNvSpPr/>
            <p:nvPr/>
          </p:nvSpPr>
          <p:spPr>
            <a:xfrm>
              <a:off x="6432550" y="541707"/>
              <a:ext cx="1058134" cy="83077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순서도: 연결자 83">
              <a:extLst>
                <a:ext uri="{FF2B5EF4-FFF2-40B4-BE49-F238E27FC236}">
                  <a16:creationId xmlns:a16="http://schemas.microsoft.com/office/drawing/2014/main" id="{D33E87CD-746E-0E5F-5BE7-35AA91EC9B48}"/>
                </a:ext>
              </a:extLst>
            </p:cNvPr>
            <p:cNvSpPr/>
            <p:nvPr/>
          </p:nvSpPr>
          <p:spPr>
            <a:xfrm>
              <a:off x="6214683" y="578452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7</a:t>
              </a:r>
              <a:endParaRPr lang="ko-KR" altLang="en-US" sz="1400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EE56DAB-6A51-CFB0-88B7-1857C5B47245}"/>
              </a:ext>
            </a:extLst>
          </p:cNvPr>
          <p:cNvGrpSpPr/>
          <p:nvPr/>
        </p:nvGrpSpPr>
        <p:grpSpPr>
          <a:xfrm>
            <a:off x="3459284" y="1836456"/>
            <a:ext cx="1005332" cy="152475"/>
            <a:chOff x="3426236" y="490935"/>
            <a:chExt cx="1005332" cy="152475"/>
          </a:xfrm>
        </p:grpSpPr>
        <p:sp>
          <p:nvSpPr>
            <p:cNvPr id="86" name="순서도: 연결자 85">
              <a:extLst>
                <a:ext uri="{FF2B5EF4-FFF2-40B4-BE49-F238E27FC236}">
                  <a16:creationId xmlns:a16="http://schemas.microsoft.com/office/drawing/2014/main" id="{E5BF81D3-92C2-7E02-69AC-2B8D67A3B371}"/>
                </a:ext>
              </a:extLst>
            </p:cNvPr>
            <p:cNvSpPr/>
            <p:nvPr/>
          </p:nvSpPr>
          <p:spPr>
            <a:xfrm>
              <a:off x="3426236" y="521900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6F6880F5-E624-69E5-9AEB-EAEF27B9C75C}"/>
                </a:ext>
              </a:extLst>
            </p:cNvPr>
            <p:cNvSpPr/>
            <p:nvPr/>
          </p:nvSpPr>
          <p:spPr>
            <a:xfrm>
              <a:off x="3514766" y="490935"/>
              <a:ext cx="916802" cy="15247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2198C14-5A42-B6CD-77FE-B7A920C4B81B}"/>
              </a:ext>
            </a:extLst>
          </p:cNvPr>
          <p:cNvGrpSpPr/>
          <p:nvPr/>
        </p:nvGrpSpPr>
        <p:grpSpPr>
          <a:xfrm>
            <a:off x="3459284" y="2151539"/>
            <a:ext cx="1005332" cy="150965"/>
            <a:chOff x="3426236" y="490935"/>
            <a:chExt cx="1005332" cy="152475"/>
          </a:xfrm>
        </p:grpSpPr>
        <p:sp>
          <p:nvSpPr>
            <p:cNvPr id="89" name="순서도: 연결자 88">
              <a:extLst>
                <a:ext uri="{FF2B5EF4-FFF2-40B4-BE49-F238E27FC236}">
                  <a16:creationId xmlns:a16="http://schemas.microsoft.com/office/drawing/2014/main" id="{51487B54-40FB-B8EE-D601-23A73B392ADD}"/>
                </a:ext>
              </a:extLst>
            </p:cNvPr>
            <p:cNvSpPr/>
            <p:nvPr/>
          </p:nvSpPr>
          <p:spPr>
            <a:xfrm>
              <a:off x="3426236" y="521900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57D2535-DA1A-EDAB-54F3-A8DB2FE25D26}"/>
                </a:ext>
              </a:extLst>
            </p:cNvPr>
            <p:cNvSpPr/>
            <p:nvPr/>
          </p:nvSpPr>
          <p:spPr>
            <a:xfrm>
              <a:off x="3514766" y="490935"/>
              <a:ext cx="916802" cy="15247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995B8F3-CBB1-4459-AB65-B22859E779B6}"/>
              </a:ext>
            </a:extLst>
          </p:cNvPr>
          <p:cNvGrpSpPr/>
          <p:nvPr/>
        </p:nvGrpSpPr>
        <p:grpSpPr>
          <a:xfrm>
            <a:off x="3459284" y="2371759"/>
            <a:ext cx="1005332" cy="150965"/>
            <a:chOff x="3426236" y="490935"/>
            <a:chExt cx="1005332" cy="152475"/>
          </a:xfrm>
        </p:grpSpPr>
        <p:sp>
          <p:nvSpPr>
            <p:cNvPr id="96" name="순서도: 연결자 95">
              <a:extLst>
                <a:ext uri="{FF2B5EF4-FFF2-40B4-BE49-F238E27FC236}">
                  <a16:creationId xmlns:a16="http://schemas.microsoft.com/office/drawing/2014/main" id="{5C3C408B-2063-FB90-0EE7-3A72FF84981F}"/>
                </a:ext>
              </a:extLst>
            </p:cNvPr>
            <p:cNvSpPr/>
            <p:nvPr/>
          </p:nvSpPr>
          <p:spPr>
            <a:xfrm>
              <a:off x="3426236" y="521900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</a:t>
              </a:r>
              <a:endParaRPr lang="ko-KR" altLang="en-US" sz="80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9BC8B5E-22FC-6654-C40E-45783FC298A8}"/>
                </a:ext>
              </a:extLst>
            </p:cNvPr>
            <p:cNvSpPr/>
            <p:nvPr/>
          </p:nvSpPr>
          <p:spPr>
            <a:xfrm>
              <a:off x="3514766" y="490935"/>
              <a:ext cx="916802" cy="15247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230DFA13-6E76-4837-A637-1789CFE86621}"/>
              </a:ext>
            </a:extLst>
          </p:cNvPr>
          <p:cNvGrpSpPr/>
          <p:nvPr/>
        </p:nvGrpSpPr>
        <p:grpSpPr>
          <a:xfrm>
            <a:off x="216065" y="850733"/>
            <a:ext cx="1150773" cy="264796"/>
            <a:chOff x="7583048" y="520168"/>
            <a:chExt cx="1150773" cy="264796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1BA47D3-F7C9-DE93-AD25-A9EE4FF66F21}"/>
                </a:ext>
              </a:extLst>
            </p:cNvPr>
            <p:cNvSpPr/>
            <p:nvPr/>
          </p:nvSpPr>
          <p:spPr>
            <a:xfrm>
              <a:off x="7775912" y="520168"/>
              <a:ext cx="957909" cy="26479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순서도: 연결자 99">
              <a:extLst>
                <a:ext uri="{FF2B5EF4-FFF2-40B4-BE49-F238E27FC236}">
                  <a16:creationId xmlns:a16="http://schemas.microsoft.com/office/drawing/2014/main" id="{ED522280-7650-7060-8842-239CCBC20667}"/>
                </a:ext>
              </a:extLst>
            </p:cNvPr>
            <p:cNvSpPr/>
            <p:nvPr/>
          </p:nvSpPr>
          <p:spPr>
            <a:xfrm>
              <a:off x="7583048" y="555978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pic>
        <p:nvPicPr>
          <p:cNvPr id="102" name="그림 101">
            <a:extLst>
              <a:ext uri="{FF2B5EF4-FFF2-40B4-BE49-F238E27FC236}">
                <a16:creationId xmlns:a16="http://schemas.microsoft.com/office/drawing/2014/main" id="{E5DE0693-72AD-384C-27D2-2E5713389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514" y="7113088"/>
            <a:ext cx="5844971" cy="848151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DC6EB6C-783B-795E-9FE1-74B4D52F0FA4}"/>
              </a:ext>
            </a:extLst>
          </p:cNvPr>
          <p:cNvSpPr/>
          <p:nvPr/>
        </p:nvSpPr>
        <p:spPr>
          <a:xfrm>
            <a:off x="85315" y="465120"/>
            <a:ext cx="1531081" cy="2760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UI - HEADER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0C25FF9-78FA-9333-37D1-E51CC3EEF8A7}"/>
              </a:ext>
            </a:extLst>
          </p:cNvPr>
          <p:cNvSpPr/>
          <p:nvPr/>
        </p:nvSpPr>
        <p:spPr>
          <a:xfrm>
            <a:off x="85316" y="6630433"/>
            <a:ext cx="1531081" cy="2760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UI - FOOTER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25DDEB5-F290-9584-E693-EA6F9E675EA3}"/>
              </a:ext>
            </a:extLst>
          </p:cNvPr>
          <p:cNvGrpSpPr/>
          <p:nvPr/>
        </p:nvGrpSpPr>
        <p:grpSpPr>
          <a:xfrm>
            <a:off x="2275483" y="7113087"/>
            <a:ext cx="2088774" cy="610715"/>
            <a:chOff x="7595912" y="520167"/>
            <a:chExt cx="2088774" cy="610715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1FFBDAE-0F26-B1A9-2998-47ED8E8B2290}"/>
                </a:ext>
              </a:extLst>
            </p:cNvPr>
            <p:cNvSpPr/>
            <p:nvPr/>
          </p:nvSpPr>
          <p:spPr>
            <a:xfrm>
              <a:off x="7775912" y="520167"/>
              <a:ext cx="1908774" cy="61071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순서도: 연결자 106">
              <a:extLst>
                <a:ext uri="{FF2B5EF4-FFF2-40B4-BE49-F238E27FC236}">
                  <a16:creationId xmlns:a16="http://schemas.microsoft.com/office/drawing/2014/main" id="{4D79493B-F180-0F8A-30B5-A0973F3C10E6}"/>
                </a:ext>
              </a:extLst>
            </p:cNvPr>
            <p:cNvSpPr/>
            <p:nvPr/>
          </p:nvSpPr>
          <p:spPr>
            <a:xfrm>
              <a:off x="7595912" y="553418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3C34C51-BC7D-2AF1-FB5B-4FFB218F8CE0}"/>
              </a:ext>
            </a:extLst>
          </p:cNvPr>
          <p:cNvGrpSpPr/>
          <p:nvPr/>
        </p:nvGrpSpPr>
        <p:grpSpPr>
          <a:xfrm>
            <a:off x="2275483" y="7723802"/>
            <a:ext cx="2088773" cy="189420"/>
            <a:chOff x="7235131" y="510748"/>
            <a:chExt cx="2088773" cy="189420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8950442-DFF4-4065-E123-8DA8DBF69243}"/>
                </a:ext>
              </a:extLst>
            </p:cNvPr>
            <p:cNvSpPr/>
            <p:nvPr/>
          </p:nvSpPr>
          <p:spPr>
            <a:xfrm>
              <a:off x="7415131" y="520168"/>
              <a:ext cx="1908773" cy="180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순서도: 연결자 109">
              <a:extLst>
                <a:ext uri="{FF2B5EF4-FFF2-40B4-BE49-F238E27FC236}">
                  <a16:creationId xmlns:a16="http://schemas.microsoft.com/office/drawing/2014/main" id="{9737F4AD-3EE1-6E1B-8CEF-E8AFC7DE1BCE}"/>
                </a:ext>
              </a:extLst>
            </p:cNvPr>
            <p:cNvSpPr/>
            <p:nvPr/>
          </p:nvSpPr>
          <p:spPr>
            <a:xfrm>
              <a:off x="7235131" y="510748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aphicFrame>
        <p:nvGraphicFramePr>
          <p:cNvPr id="114" name="표 113">
            <a:extLst>
              <a:ext uri="{FF2B5EF4-FFF2-40B4-BE49-F238E27FC236}">
                <a16:creationId xmlns:a16="http://schemas.microsoft.com/office/drawing/2014/main" id="{BBBF4ACE-A4F3-A8CE-1779-9D68FF177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95674"/>
              </p:ext>
            </p:extLst>
          </p:nvPr>
        </p:nvGraphicFramePr>
        <p:xfrm>
          <a:off x="85316" y="8113804"/>
          <a:ext cx="6687368" cy="773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804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602514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FOOTER </a:t>
                      </a:r>
                      <a:r>
                        <a:rPr lang="ko-KR" altLang="en-US" sz="1000" dirty="0"/>
                        <a:t>상세 내용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카피라이트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회사 상세 내용 등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기타 정보 상세 페이지 링크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이용약관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개인정보 처리방침 페이지 등 기타 정보 페이지 링크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현재 연결된 페이지 없음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679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953A7-49C7-E525-B626-A6AF7421F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E9F56D-0D44-E650-FE7C-2426175DF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24" y="593352"/>
            <a:ext cx="2292427" cy="29934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98E623-3572-72C1-886B-D1286BB23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302091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1. </a:t>
                      </a:r>
                      <a:r>
                        <a:rPr lang="ko-KR" altLang="en-US" sz="1400" dirty="0">
                          <a:hlinkClick r:id="rId3" action="ppaction://hlinksldjump"/>
                        </a:rPr>
                        <a:t>메인 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4.</a:t>
                      </a:r>
                      <a:r>
                        <a:rPr lang="ko-KR" altLang="en-US" sz="1400" dirty="0">
                          <a:latin typeface="+mn-lt"/>
                        </a:rPr>
                        <a:t> 로그인 페이지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15A2869-0B7D-2A38-6996-9FEBEFF2C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180374"/>
              </p:ext>
            </p:extLst>
          </p:nvPr>
        </p:nvGraphicFramePr>
        <p:xfrm>
          <a:off x="70054" y="3802562"/>
          <a:ext cx="6687368" cy="19878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920864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890272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기능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아이디와 비밀번호를 입력하여 로그인 할 수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/>
                        <a:t>아이디 비밀번호 두 정보를 잘 입력했다면 </a:t>
                      </a: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/>
                        <a:t>로그인 성공</a:t>
                      </a:r>
                      <a:r>
                        <a:rPr lang="en-US" altLang="ko-KR" sz="1000" dirty="0"/>
                        <a:t>! </a:t>
                      </a:r>
                      <a:r>
                        <a:rPr lang="ko-KR" altLang="en-US" sz="1000" dirty="0"/>
                        <a:t>환영합니다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사용자님</a:t>
                      </a:r>
                      <a:r>
                        <a:rPr lang="en-US" altLang="ko-KR" sz="1000" dirty="0"/>
                        <a:t>.”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알림창을</a:t>
                      </a:r>
                      <a:r>
                        <a:rPr lang="ko-KR" altLang="en-US" sz="1000" dirty="0"/>
                        <a:t> 띄워주고 </a:t>
                      </a:r>
                      <a:r>
                        <a:rPr lang="ko-KR" altLang="en-US" sz="1000" dirty="0" err="1"/>
                        <a:t>메인페이지로</a:t>
                      </a:r>
                      <a:r>
                        <a:rPr lang="ko-KR" altLang="en-US" sz="1000" dirty="0"/>
                        <a:t> 이동</a:t>
                      </a:r>
                      <a:endParaRPr lang="en-US" altLang="ko-KR" sz="10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/>
                        <a:t>정보를 입력하지 않고 로그인 버튼을 클릭하면 입력되지 않은 곳에 </a:t>
                      </a: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/>
                        <a:t>이 입력란을 작성하세요</a:t>
                      </a:r>
                      <a:r>
                        <a:rPr lang="en-US" altLang="ko-KR" sz="1000" dirty="0"/>
                        <a:t>” Validation </a:t>
                      </a:r>
                      <a:r>
                        <a:rPr lang="ko-KR" altLang="en-US" sz="1000" dirty="0"/>
                        <a:t>진행</a:t>
                      </a:r>
                      <a:endParaRPr lang="en-US" altLang="ko-KR" sz="10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/>
                        <a:t>로그인 정보에 오류가 있다면 </a:t>
                      </a: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/>
                        <a:t>로그인 실패</a:t>
                      </a:r>
                      <a:r>
                        <a:rPr lang="en-US" altLang="ko-KR" sz="1000" dirty="0"/>
                        <a:t>” </a:t>
                      </a:r>
                      <a:r>
                        <a:rPr lang="ko-KR" altLang="en-US" sz="1000" dirty="0"/>
                        <a:t>를 </a:t>
                      </a:r>
                      <a:r>
                        <a:rPr lang="ko-KR" altLang="en-US" sz="1000" dirty="0" err="1"/>
                        <a:t>알림창에</a:t>
                      </a:r>
                      <a:r>
                        <a:rPr lang="ko-KR" altLang="en-US" sz="1000" dirty="0"/>
                        <a:t> 띄운다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각 기능 페이지 링크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회원가입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아이디 찾기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비밀번호 찾기 등의 기능에 대한 페이지 링크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현재 회원가입만 페이지 구현됨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</a:tbl>
          </a:graphicData>
        </a:graphic>
      </p:graphicFrame>
      <p:grpSp>
        <p:nvGrpSpPr>
          <p:cNvPr id="98" name="그룹 97">
            <a:extLst>
              <a:ext uri="{FF2B5EF4-FFF2-40B4-BE49-F238E27FC236}">
                <a16:creationId xmlns:a16="http://schemas.microsoft.com/office/drawing/2014/main" id="{0447D915-6D4F-EEDB-6D1A-A24B090FBA0C}"/>
              </a:ext>
            </a:extLst>
          </p:cNvPr>
          <p:cNvGrpSpPr/>
          <p:nvPr/>
        </p:nvGrpSpPr>
        <p:grpSpPr>
          <a:xfrm>
            <a:off x="1548289" y="1989551"/>
            <a:ext cx="1752624" cy="1183072"/>
            <a:chOff x="7583048" y="520168"/>
            <a:chExt cx="1752624" cy="118307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B0D004A-2AFE-4256-7968-4F9D319ECC88}"/>
                </a:ext>
              </a:extLst>
            </p:cNvPr>
            <p:cNvSpPr/>
            <p:nvPr/>
          </p:nvSpPr>
          <p:spPr>
            <a:xfrm>
              <a:off x="7775912" y="520168"/>
              <a:ext cx="1559760" cy="118307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순서도: 연결자 99">
              <a:extLst>
                <a:ext uri="{FF2B5EF4-FFF2-40B4-BE49-F238E27FC236}">
                  <a16:creationId xmlns:a16="http://schemas.microsoft.com/office/drawing/2014/main" id="{E0C75786-2C12-9FBC-9687-E68A3D688AE3}"/>
                </a:ext>
              </a:extLst>
            </p:cNvPr>
            <p:cNvSpPr/>
            <p:nvPr/>
          </p:nvSpPr>
          <p:spPr>
            <a:xfrm>
              <a:off x="7583048" y="555978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23724E0-AE58-E27C-E055-9737BF1B3124}"/>
              </a:ext>
            </a:extLst>
          </p:cNvPr>
          <p:cNvGrpSpPr/>
          <p:nvPr/>
        </p:nvGrpSpPr>
        <p:grpSpPr>
          <a:xfrm>
            <a:off x="1548289" y="3186561"/>
            <a:ext cx="1752624" cy="181022"/>
            <a:chOff x="7583048" y="520168"/>
            <a:chExt cx="1752624" cy="18102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1123481-DF40-62B0-A4CE-1D45288A1F7B}"/>
                </a:ext>
              </a:extLst>
            </p:cNvPr>
            <p:cNvSpPr/>
            <p:nvPr/>
          </p:nvSpPr>
          <p:spPr>
            <a:xfrm>
              <a:off x="7775912" y="520168"/>
              <a:ext cx="1559760" cy="18000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1132A609-8175-EFFE-FF31-0C52E3338CC8}"/>
                </a:ext>
              </a:extLst>
            </p:cNvPr>
            <p:cNvSpPr/>
            <p:nvPr/>
          </p:nvSpPr>
          <p:spPr>
            <a:xfrm>
              <a:off x="7583048" y="521190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C1F6E25-E299-564C-E063-A7BA9D29946C}"/>
              </a:ext>
            </a:extLst>
          </p:cNvPr>
          <p:cNvGrpSpPr/>
          <p:nvPr/>
        </p:nvGrpSpPr>
        <p:grpSpPr>
          <a:xfrm>
            <a:off x="1910952" y="3200149"/>
            <a:ext cx="314158" cy="227451"/>
            <a:chOff x="3502264" y="490935"/>
            <a:chExt cx="314158" cy="22745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56AABB1-96F8-45BE-EB26-42F22B1D1947}"/>
                </a:ext>
              </a:extLst>
            </p:cNvPr>
            <p:cNvSpPr/>
            <p:nvPr/>
          </p:nvSpPr>
          <p:spPr>
            <a:xfrm>
              <a:off x="3514766" y="490935"/>
              <a:ext cx="301656" cy="15247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순서도: 연결자 55">
              <a:extLst>
                <a:ext uri="{FF2B5EF4-FFF2-40B4-BE49-F238E27FC236}">
                  <a16:creationId xmlns:a16="http://schemas.microsoft.com/office/drawing/2014/main" id="{8CE0579B-07DC-3CED-AFA4-B41B4CEB590B}"/>
                </a:ext>
              </a:extLst>
            </p:cNvPr>
            <p:cNvSpPr/>
            <p:nvPr/>
          </p:nvSpPr>
          <p:spPr>
            <a:xfrm>
              <a:off x="3502264" y="623485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F9F09D3-906E-DA98-4BFA-AEF379289F27}"/>
              </a:ext>
            </a:extLst>
          </p:cNvPr>
          <p:cNvGrpSpPr/>
          <p:nvPr/>
        </p:nvGrpSpPr>
        <p:grpSpPr>
          <a:xfrm>
            <a:off x="2261544" y="3200149"/>
            <a:ext cx="404789" cy="232107"/>
            <a:chOff x="3502537" y="490935"/>
            <a:chExt cx="404789" cy="23210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ACB5486-A24D-98B1-1328-F3571D9C0655}"/>
                </a:ext>
              </a:extLst>
            </p:cNvPr>
            <p:cNvSpPr/>
            <p:nvPr/>
          </p:nvSpPr>
          <p:spPr>
            <a:xfrm>
              <a:off x="3514765" y="490935"/>
              <a:ext cx="392561" cy="15247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CC8FEBCA-3D9B-0C81-46E0-32497235C8AB}"/>
                </a:ext>
              </a:extLst>
            </p:cNvPr>
            <p:cNvSpPr/>
            <p:nvPr/>
          </p:nvSpPr>
          <p:spPr>
            <a:xfrm>
              <a:off x="3502537" y="628141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F6AFC6-03B2-54DA-7BE8-4F882D074295}"/>
              </a:ext>
            </a:extLst>
          </p:cNvPr>
          <p:cNvGrpSpPr/>
          <p:nvPr/>
        </p:nvGrpSpPr>
        <p:grpSpPr>
          <a:xfrm>
            <a:off x="2701845" y="3200149"/>
            <a:ext cx="462836" cy="227451"/>
            <a:chOff x="3502264" y="490935"/>
            <a:chExt cx="462836" cy="22745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3FC5F53-AA0C-8773-6DCB-F0DE81757E07}"/>
                </a:ext>
              </a:extLst>
            </p:cNvPr>
            <p:cNvSpPr/>
            <p:nvPr/>
          </p:nvSpPr>
          <p:spPr>
            <a:xfrm>
              <a:off x="3514766" y="490935"/>
              <a:ext cx="450334" cy="15247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102D28CC-1A2A-64F2-B064-BF8E31AAA11C}"/>
                </a:ext>
              </a:extLst>
            </p:cNvPr>
            <p:cNvSpPr/>
            <p:nvPr/>
          </p:nvSpPr>
          <p:spPr>
            <a:xfrm>
              <a:off x="3502264" y="623485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</a:t>
              </a:r>
              <a:endParaRPr lang="ko-KR" altLang="en-US" sz="800" dirty="0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099CFB49-6941-EF52-6118-4843515DF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941" y="2163477"/>
            <a:ext cx="1653255" cy="51916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4994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CA45B-244A-02BE-3FB6-1BF7E01C3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9C1DC23B-B7A1-CD64-27F9-6660349A6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5" y="898306"/>
            <a:ext cx="3257559" cy="380417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BB4614-C67C-79B5-26BF-FB6B12AB1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945746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1. </a:t>
                      </a:r>
                      <a:r>
                        <a:rPr lang="ko-KR" altLang="en-US" sz="1400" dirty="0">
                          <a:hlinkClick r:id="rId3" action="ppaction://hlinksldjump"/>
                        </a:rPr>
                        <a:t>메인 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5. </a:t>
                      </a:r>
                      <a:r>
                        <a:rPr lang="ko-KR" altLang="en-US" sz="1400" dirty="0">
                          <a:latin typeface="+mn-lt"/>
                        </a:rPr>
                        <a:t>회원가입 페이지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9810B4F-DCEF-FAF3-C39F-331983EA2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04758"/>
              </p:ext>
            </p:extLst>
          </p:nvPr>
        </p:nvGraphicFramePr>
        <p:xfrm>
          <a:off x="85316" y="5709456"/>
          <a:ext cx="6687368" cy="2705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089752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721384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기본 정보 입력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성별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생년월일을 </a:t>
                      </a:r>
                      <a:r>
                        <a:rPr lang="ko-KR" altLang="en-US" sz="1000" dirty="0" err="1"/>
                        <a:t>입력받는다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정보 입력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</a:t>
                      </a:r>
                      <a:r>
                        <a:rPr lang="en-US" altLang="ko-KR" sz="1000" dirty="0"/>
                        <a:t>ID, </a:t>
                      </a:r>
                      <a:r>
                        <a:rPr lang="ko-KR" altLang="en-US" sz="1000" dirty="0"/>
                        <a:t>로그인 </a:t>
                      </a:r>
                      <a:r>
                        <a:rPr lang="en-US" altLang="ko-KR" sz="1000" dirty="0"/>
                        <a:t>ID </a:t>
                      </a:r>
                      <a:r>
                        <a:rPr lang="ko-KR" altLang="en-US" sz="1000" dirty="0"/>
                        <a:t>중복 확인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패스워드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패스워드 확인</a:t>
                      </a:r>
                      <a:endParaRPr lang="en-US" altLang="ko-KR" sz="10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/>
                        <a:t>ID</a:t>
                      </a:r>
                      <a:r>
                        <a:rPr lang="ko-KR" altLang="en-US" sz="1000" dirty="0"/>
                        <a:t>는</a:t>
                      </a:r>
                      <a:r>
                        <a:rPr lang="en-US" altLang="ko-KR" sz="1000" dirty="0"/>
                        <a:t> 4</a:t>
                      </a:r>
                      <a:r>
                        <a:rPr lang="ko-KR" altLang="en-US" sz="1000" dirty="0"/>
                        <a:t>글자 이상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입력할때마다</a:t>
                      </a:r>
                      <a:r>
                        <a:rPr lang="ko-KR" altLang="en-US" sz="1000" dirty="0"/>
                        <a:t> 중복 확인을 진행한다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/>
                        <a:t>패스워드와 패스워드 확인이 </a:t>
                      </a:r>
                      <a:r>
                        <a:rPr lang="ko-KR" altLang="en-US" sz="1000" dirty="0" err="1"/>
                        <a:t>일치해야한다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연락처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주소 입력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00" dirty="0"/>
                        <a:t>휴대폰 번호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이메일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주소를 입력한다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/>
                        <a:t>주소와 우편번호는 </a:t>
                      </a:r>
                      <a:r>
                        <a:rPr lang="en-US" altLang="ko-KR" sz="1000" dirty="0"/>
                        <a:t>DAUM </a:t>
                      </a:r>
                      <a:r>
                        <a:rPr lang="ko-KR" altLang="en-US" sz="1000" dirty="0"/>
                        <a:t>주소 검색을 통해 입력할 수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/>
                        <a:t>이메일은 이메일 </a:t>
                      </a:r>
                      <a:r>
                        <a:rPr lang="en-US" altLang="ko-KR" sz="1000" dirty="0"/>
                        <a:t>Validation </a:t>
                      </a:r>
                      <a:r>
                        <a:rPr lang="ko-KR" altLang="en-US" sz="1000" dirty="0"/>
                        <a:t>을 진행한다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55752051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가입하기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버튼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00" dirty="0"/>
                        <a:t>위에 입력된 주소로 가입을 진행할 수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입력되지 않은 정보나 </a:t>
                      </a:r>
                      <a:r>
                        <a:rPr lang="en-US" altLang="ko-KR" sz="1000" dirty="0"/>
                        <a:t>Validation</a:t>
                      </a:r>
                      <a:r>
                        <a:rPr lang="ko-KR" altLang="en-US" sz="1000" dirty="0"/>
                        <a:t> 에 걸리는 정보가 있으면 가입 버튼이 비활성화된다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모든 정보가 </a:t>
                      </a:r>
                      <a:r>
                        <a:rPr lang="en-US" altLang="ko-KR" sz="1000" dirty="0"/>
                        <a:t>Validation</a:t>
                      </a:r>
                      <a:r>
                        <a:rPr lang="ko-KR" altLang="en-US" sz="1000" dirty="0"/>
                        <a:t> 을 통과하면 회원가입이 되고</a:t>
                      </a:r>
                      <a:r>
                        <a:rPr lang="en-US" altLang="ko-KR" sz="1000" dirty="0"/>
                        <a:t>, Welcome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46872160"/>
                  </a:ext>
                </a:extLst>
              </a:tr>
            </a:tbl>
          </a:graphicData>
        </a:graphic>
      </p:graphicFrame>
      <p:grpSp>
        <p:nvGrpSpPr>
          <p:cNvPr id="98" name="그룹 97">
            <a:extLst>
              <a:ext uri="{FF2B5EF4-FFF2-40B4-BE49-F238E27FC236}">
                <a16:creationId xmlns:a16="http://schemas.microsoft.com/office/drawing/2014/main" id="{0E621940-6685-FA83-3696-577928958878}"/>
              </a:ext>
            </a:extLst>
          </p:cNvPr>
          <p:cNvGrpSpPr/>
          <p:nvPr/>
        </p:nvGrpSpPr>
        <p:grpSpPr>
          <a:xfrm>
            <a:off x="952495" y="1322072"/>
            <a:ext cx="3077562" cy="871106"/>
            <a:chOff x="7583048" y="437906"/>
            <a:chExt cx="3077562" cy="871106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FB3EB49-890E-8085-424D-A6F1AB20CAB1}"/>
                </a:ext>
              </a:extLst>
            </p:cNvPr>
            <p:cNvSpPr/>
            <p:nvPr/>
          </p:nvSpPr>
          <p:spPr>
            <a:xfrm>
              <a:off x="7775912" y="437906"/>
              <a:ext cx="2884698" cy="87110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순서도: 연결자 99">
              <a:extLst>
                <a:ext uri="{FF2B5EF4-FFF2-40B4-BE49-F238E27FC236}">
                  <a16:creationId xmlns:a16="http://schemas.microsoft.com/office/drawing/2014/main" id="{5A0CFDCC-4263-D8FE-BFF8-DF71587D2D47}"/>
                </a:ext>
              </a:extLst>
            </p:cNvPr>
            <p:cNvSpPr/>
            <p:nvPr/>
          </p:nvSpPr>
          <p:spPr>
            <a:xfrm>
              <a:off x="7583048" y="555978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24D5F6A-334C-FF57-72B0-99D11F94F55F}"/>
              </a:ext>
            </a:extLst>
          </p:cNvPr>
          <p:cNvGrpSpPr/>
          <p:nvPr/>
        </p:nvGrpSpPr>
        <p:grpSpPr>
          <a:xfrm>
            <a:off x="954996" y="2198858"/>
            <a:ext cx="3072560" cy="871106"/>
            <a:chOff x="7583048" y="520168"/>
            <a:chExt cx="3072560" cy="87110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4D26E61-4A29-3BAA-AD20-FB6D5CE04D70}"/>
                </a:ext>
              </a:extLst>
            </p:cNvPr>
            <p:cNvSpPr/>
            <p:nvPr/>
          </p:nvSpPr>
          <p:spPr>
            <a:xfrm>
              <a:off x="7775912" y="520168"/>
              <a:ext cx="2879696" cy="87110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D6DB6E94-C0BA-0923-07F7-C32099E94492}"/>
                </a:ext>
              </a:extLst>
            </p:cNvPr>
            <p:cNvSpPr/>
            <p:nvPr/>
          </p:nvSpPr>
          <p:spPr>
            <a:xfrm>
              <a:off x="7583048" y="521190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2A9433-A991-7720-3347-A8D75B401D20}"/>
              </a:ext>
            </a:extLst>
          </p:cNvPr>
          <p:cNvGrpSpPr/>
          <p:nvPr/>
        </p:nvGrpSpPr>
        <p:grpSpPr>
          <a:xfrm>
            <a:off x="954996" y="3081508"/>
            <a:ext cx="3072560" cy="1094888"/>
            <a:chOff x="7583048" y="520168"/>
            <a:chExt cx="3072560" cy="109488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A9F1DD-0DAB-91ED-1CE6-37AE97CAE131}"/>
                </a:ext>
              </a:extLst>
            </p:cNvPr>
            <p:cNvSpPr/>
            <p:nvPr/>
          </p:nvSpPr>
          <p:spPr>
            <a:xfrm>
              <a:off x="7775912" y="520168"/>
              <a:ext cx="2879696" cy="109488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61387D41-8EC2-0272-54F9-540049793825}"/>
                </a:ext>
              </a:extLst>
            </p:cNvPr>
            <p:cNvSpPr/>
            <p:nvPr/>
          </p:nvSpPr>
          <p:spPr>
            <a:xfrm>
              <a:off x="7583048" y="521190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9638F6-E4B5-E6C8-1748-2961A6190641}"/>
              </a:ext>
            </a:extLst>
          </p:cNvPr>
          <p:cNvGrpSpPr/>
          <p:nvPr/>
        </p:nvGrpSpPr>
        <p:grpSpPr>
          <a:xfrm>
            <a:off x="952495" y="4187940"/>
            <a:ext cx="3072560" cy="325006"/>
            <a:chOff x="7583048" y="520168"/>
            <a:chExt cx="3072560" cy="32500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0EFBA9E-B765-DE2D-114E-3FFFCCDFD97A}"/>
                </a:ext>
              </a:extLst>
            </p:cNvPr>
            <p:cNvSpPr/>
            <p:nvPr/>
          </p:nvSpPr>
          <p:spPr>
            <a:xfrm>
              <a:off x="7775912" y="520168"/>
              <a:ext cx="2879696" cy="32500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13953DAB-EC93-057B-EA36-D2FA611FBE33}"/>
                </a:ext>
              </a:extLst>
            </p:cNvPr>
            <p:cNvSpPr/>
            <p:nvPr/>
          </p:nvSpPr>
          <p:spPr>
            <a:xfrm>
              <a:off x="7583048" y="521190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4</a:t>
              </a:r>
              <a:endParaRPr lang="ko-KR" altLang="en-US" sz="1400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D41E4CA-F277-3BE4-D4B9-BBE5D8485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322" y="2219593"/>
            <a:ext cx="2413362" cy="1723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4475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C0E0C-DF78-4253-3296-7D0A23843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922AC5-74E6-1EC0-C3E9-75010E012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880" y="581364"/>
            <a:ext cx="3110239" cy="336995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9985D75-1B35-3FB3-9E76-B516260E8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378640"/>
              </p:ext>
            </p:extLst>
          </p:nvPr>
        </p:nvGraphicFramePr>
        <p:xfrm>
          <a:off x="70054" y="112763"/>
          <a:ext cx="5587796" cy="2647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4765">
                  <a:extLst>
                    <a:ext uri="{9D8B030D-6E8A-4147-A177-3AD203B41FA5}">
                      <a16:colId xmlns:a16="http://schemas.microsoft.com/office/drawing/2014/main" val="525291510"/>
                    </a:ext>
                  </a:extLst>
                </a:gridCol>
                <a:gridCol w="3373031">
                  <a:extLst>
                    <a:ext uri="{9D8B030D-6E8A-4147-A177-3AD203B41FA5}">
                      <a16:colId xmlns:a16="http://schemas.microsoft.com/office/drawing/2014/main" val="1342994358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3" action="ppaction://hlinksldjump"/>
                        </a:rPr>
                        <a:t>1. </a:t>
                      </a:r>
                      <a:r>
                        <a:rPr lang="ko-KR" altLang="en-US" sz="1400" dirty="0">
                          <a:hlinkClick r:id="rId3" action="ppaction://hlinksldjump"/>
                        </a:rPr>
                        <a:t>메인 페이지</a:t>
                      </a:r>
                      <a:endParaRPr lang="ko-KR" altLang="en-US" sz="14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</a:rPr>
                        <a:t>6. </a:t>
                      </a:r>
                      <a:r>
                        <a:rPr lang="ko-KR" altLang="en-US" sz="1400" dirty="0" err="1">
                          <a:latin typeface="+mn-lt"/>
                        </a:rPr>
                        <a:t>웰컴</a:t>
                      </a:r>
                      <a:r>
                        <a:rPr lang="ko-KR" altLang="en-US" sz="1400" dirty="0">
                          <a:latin typeface="+mn-lt"/>
                        </a:rPr>
                        <a:t> 페이지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5088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569A518-3FE2-4D8D-2B65-16D81F04D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578177"/>
              </p:ext>
            </p:extLst>
          </p:nvPr>
        </p:nvGraphicFramePr>
        <p:xfrm>
          <a:off x="85316" y="4155122"/>
          <a:ext cx="6687368" cy="1230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982">
                  <a:extLst>
                    <a:ext uri="{9D8B030D-6E8A-4147-A177-3AD203B41FA5}">
                      <a16:colId xmlns:a16="http://schemas.microsoft.com/office/drawing/2014/main" val="1113711649"/>
                    </a:ext>
                  </a:extLst>
                </a:gridCol>
                <a:gridCol w="1089752">
                  <a:extLst>
                    <a:ext uri="{9D8B030D-6E8A-4147-A177-3AD203B41FA5}">
                      <a16:colId xmlns:a16="http://schemas.microsoft.com/office/drawing/2014/main" val="2423910974"/>
                    </a:ext>
                  </a:extLst>
                </a:gridCol>
                <a:gridCol w="2721384">
                  <a:extLst>
                    <a:ext uri="{9D8B030D-6E8A-4147-A177-3AD203B41FA5}">
                      <a16:colId xmlns:a16="http://schemas.microsoft.com/office/drawing/2014/main" val="225678196"/>
                    </a:ext>
                  </a:extLst>
                </a:gridCol>
                <a:gridCol w="837791">
                  <a:extLst>
                    <a:ext uri="{9D8B030D-6E8A-4147-A177-3AD203B41FA5}">
                      <a16:colId xmlns:a16="http://schemas.microsoft.com/office/drawing/2014/main" val="775819176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298299682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기능명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상태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43474477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웰컴</a:t>
                      </a:r>
                      <a:r>
                        <a:rPr lang="ko-KR" altLang="en-US" sz="1000" dirty="0"/>
                        <a:t> 메시지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가입 완료 메시지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완료</a:t>
                      </a:r>
                      <a:endParaRPr lang="en-US" altLang="ko-KR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정상 작동 확인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957915468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페이지 링크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각 페이지로 연결해주는 버튼</a:t>
                      </a:r>
                      <a:endParaRPr lang="en-US" altLang="ko-KR" sz="1000"/>
                    </a:p>
                    <a:p>
                      <a:pPr latinLnBrk="1"/>
                      <a:r>
                        <a:rPr lang="en-US" altLang="ko-KR" sz="1000"/>
                        <a:t> a.</a:t>
                      </a:r>
                      <a:r>
                        <a:rPr lang="ko-KR" altLang="en-US" sz="1000"/>
                        <a:t> 메인페이지로 이동</a:t>
                      </a:r>
                      <a:endParaRPr lang="en-US" altLang="ko-KR" sz="1000"/>
                    </a:p>
                    <a:p>
                      <a:pPr latinLnBrk="1"/>
                      <a:r>
                        <a:rPr lang="en-US" altLang="ko-KR" sz="1000"/>
                        <a:t> b.</a:t>
                      </a:r>
                      <a:r>
                        <a:rPr lang="ko-KR" altLang="en-US" sz="1000"/>
                        <a:t> 계좌 등록 페이지 이동</a:t>
                      </a:r>
                      <a:endParaRPr lang="en-US" altLang="ko-KR" sz="1000"/>
                    </a:p>
                    <a:p>
                      <a:pPr latinLnBrk="1"/>
                      <a:r>
                        <a:rPr lang="en-US" altLang="ko-KR" sz="1000"/>
                        <a:t> c. </a:t>
                      </a:r>
                      <a:r>
                        <a:rPr lang="ko-KR" altLang="en-US" sz="1000"/>
                        <a:t>카드 페이지로 이동</a:t>
                      </a:r>
                      <a:endParaRPr lang="en-US" altLang="ko-KR" sz="1000"/>
                    </a:p>
                    <a:p>
                      <a:pPr latinLnBrk="1"/>
                      <a:r>
                        <a:rPr lang="en-US" altLang="ko-KR" sz="1000"/>
                        <a:t> d.</a:t>
                      </a:r>
                      <a:r>
                        <a:rPr lang="ko-KR" altLang="en-US" sz="1000"/>
                        <a:t> 고객센터 이동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구현 필요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회원가입 이후 로그아웃 상태라 </a:t>
                      </a: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/>
                        <a:t>메인으로</a:t>
                      </a:r>
                      <a:r>
                        <a:rPr lang="en-US" altLang="ko-KR" sz="1000" dirty="0"/>
                        <a:t>” </a:t>
                      </a:r>
                      <a:r>
                        <a:rPr lang="ko-KR" altLang="en-US" sz="1000" dirty="0"/>
                        <a:t>버튼을 제외하면 동작하지 않음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42337331"/>
                  </a:ext>
                </a:extLst>
              </a:tr>
            </a:tbl>
          </a:graphicData>
        </a:graphic>
      </p:graphicFrame>
      <p:grpSp>
        <p:nvGrpSpPr>
          <p:cNvPr id="98" name="그룹 97">
            <a:extLst>
              <a:ext uri="{FF2B5EF4-FFF2-40B4-BE49-F238E27FC236}">
                <a16:creationId xmlns:a16="http://schemas.microsoft.com/office/drawing/2014/main" id="{3782DBEC-558A-5B8E-B5DD-9AB0D71D31ED}"/>
              </a:ext>
            </a:extLst>
          </p:cNvPr>
          <p:cNvGrpSpPr/>
          <p:nvPr/>
        </p:nvGrpSpPr>
        <p:grpSpPr>
          <a:xfrm>
            <a:off x="2009770" y="1808903"/>
            <a:ext cx="2639412" cy="1267672"/>
            <a:chOff x="7583048" y="437906"/>
            <a:chExt cx="2639412" cy="126767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DB8E4A5-B119-640B-8195-6514DB820328}"/>
                </a:ext>
              </a:extLst>
            </p:cNvPr>
            <p:cNvSpPr/>
            <p:nvPr/>
          </p:nvSpPr>
          <p:spPr>
            <a:xfrm>
              <a:off x="7775912" y="437906"/>
              <a:ext cx="2446548" cy="126767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순서도: 연결자 99">
              <a:extLst>
                <a:ext uri="{FF2B5EF4-FFF2-40B4-BE49-F238E27FC236}">
                  <a16:creationId xmlns:a16="http://schemas.microsoft.com/office/drawing/2014/main" id="{FAE05AEE-0AA4-71B5-4101-4CDB04A353AE}"/>
                </a:ext>
              </a:extLst>
            </p:cNvPr>
            <p:cNvSpPr/>
            <p:nvPr/>
          </p:nvSpPr>
          <p:spPr>
            <a:xfrm>
              <a:off x="7583048" y="555978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1255F6-6D3E-74E1-8812-2D0174581AD9}"/>
              </a:ext>
            </a:extLst>
          </p:cNvPr>
          <p:cNvGrpSpPr/>
          <p:nvPr/>
        </p:nvGrpSpPr>
        <p:grpSpPr>
          <a:xfrm>
            <a:off x="2009770" y="3076575"/>
            <a:ext cx="2639412" cy="676275"/>
            <a:chOff x="7583048" y="437906"/>
            <a:chExt cx="2639412" cy="67627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10F2886-68F4-AE35-30A1-AD9AEA0E1693}"/>
                </a:ext>
              </a:extLst>
            </p:cNvPr>
            <p:cNvSpPr/>
            <p:nvPr/>
          </p:nvSpPr>
          <p:spPr>
            <a:xfrm>
              <a:off x="7775912" y="437906"/>
              <a:ext cx="2446548" cy="676275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47DF3304-F840-CB67-8D68-F2CBB1048CE3}"/>
                </a:ext>
              </a:extLst>
            </p:cNvPr>
            <p:cNvSpPr/>
            <p:nvPr/>
          </p:nvSpPr>
          <p:spPr>
            <a:xfrm>
              <a:off x="7583048" y="555978"/>
              <a:ext cx="180000" cy="18000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63553B0-68A9-7131-9CDA-1062FEBC4EF0}"/>
              </a:ext>
            </a:extLst>
          </p:cNvPr>
          <p:cNvGrpSpPr/>
          <p:nvPr/>
        </p:nvGrpSpPr>
        <p:grpSpPr>
          <a:xfrm>
            <a:off x="2202634" y="3080907"/>
            <a:ext cx="748529" cy="373493"/>
            <a:chOff x="3442524" y="409823"/>
            <a:chExt cx="748529" cy="373493"/>
          </a:xfrm>
        </p:grpSpPr>
        <p:sp>
          <p:nvSpPr>
            <p:cNvPr id="9" name="순서도: 연결자 8">
              <a:extLst>
                <a:ext uri="{FF2B5EF4-FFF2-40B4-BE49-F238E27FC236}">
                  <a16:creationId xmlns:a16="http://schemas.microsoft.com/office/drawing/2014/main" id="{1C540FD1-AC41-CA67-ABB4-83F2B0DCF305}"/>
                </a:ext>
              </a:extLst>
            </p:cNvPr>
            <p:cNvSpPr/>
            <p:nvPr/>
          </p:nvSpPr>
          <p:spPr>
            <a:xfrm>
              <a:off x="3442524" y="40982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a</a:t>
              </a:r>
              <a:endParaRPr lang="ko-KR" altLang="en-US" sz="8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5A17A29-FFCC-AA16-49EF-4D8B8FEE5B11}"/>
                </a:ext>
              </a:extLst>
            </p:cNvPr>
            <p:cNvSpPr/>
            <p:nvPr/>
          </p:nvSpPr>
          <p:spPr>
            <a:xfrm>
              <a:off x="3514766" y="490935"/>
              <a:ext cx="676287" cy="292381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C2B658-E440-25D9-AB1F-28D185095E0B}"/>
              </a:ext>
            </a:extLst>
          </p:cNvPr>
          <p:cNvGrpSpPr/>
          <p:nvPr/>
        </p:nvGrpSpPr>
        <p:grpSpPr>
          <a:xfrm>
            <a:off x="2999573" y="3079319"/>
            <a:ext cx="748529" cy="373493"/>
            <a:chOff x="3442524" y="409823"/>
            <a:chExt cx="748529" cy="373493"/>
          </a:xfrm>
        </p:grpSpPr>
        <p:sp>
          <p:nvSpPr>
            <p:cNvPr id="13" name="순서도: 연결자 12">
              <a:extLst>
                <a:ext uri="{FF2B5EF4-FFF2-40B4-BE49-F238E27FC236}">
                  <a16:creationId xmlns:a16="http://schemas.microsoft.com/office/drawing/2014/main" id="{6DD71558-703E-113F-6F9A-46BC00F8361D}"/>
                </a:ext>
              </a:extLst>
            </p:cNvPr>
            <p:cNvSpPr/>
            <p:nvPr/>
          </p:nvSpPr>
          <p:spPr>
            <a:xfrm>
              <a:off x="3442524" y="40982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</a:t>
              </a:r>
              <a:endParaRPr lang="ko-KR" altLang="en-US" sz="8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2D808E9-513E-8988-3960-012573BA91A3}"/>
                </a:ext>
              </a:extLst>
            </p:cNvPr>
            <p:cNvSpPr/>
            <p:nvPr/>
          </p:nvSpPr>
          <p:spPr>
            <a:xfrm>
              <a:off x="3514766" y="490935"/>
              <a:ext cx="676287" cy="292381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05B1E3B-596E-45E6-D7BF-0BD02F95A36E}"/>
              </a:ext>
            </a:extLst>
          </p:cNvPr>
          <p:cNvGrpSpPr/>
          <p:nvPr/>
        </p:nvGrpSpPr>
        <p:grpSpPr>
          <a:xfrm>
            <a:off x="3820344" y="3079319"/>
            <a:ext cx="748529" cy="373493"/>
            <a:chOff x="3442524" y="409823"/>
            <a:chExt cx="748529" cy="373493"/>
          </a:xfrm>
        </p:grpSpPr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B2EB1F88-A446-B678-4CB2-268D49B81626}"/>
                </a:ext>
              </a:extLst>
            </p:cNvPr>
            <p:cNvSpPr/>
            <p:nvPr/>
          </p:nvSpPr>
          <p:spPr>
            <a:xfrm>
              <a:off x="3442524" y="40982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</a:t>
              </a:r>
              <a:endParaRPr lang="ko-KR" altLang="en-US" sz="8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4D59F13-558D-61DC-2D6C-C97F15D6A0BC}"/>
                </a:ext>
              </a:extLst>
            </p:cNvPr>
            <p:cNvSpPr/>
            <p:nvPr/>
          </p:nvSpPr>
          <p:spPr>
            <a:xfrm>
              <a:off x="3514766" y="490935"/>
              <a:ext cx="676287" cy="292381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707671-C657-D92A-9EFC-624351A9E0FF}"/>
              </a:ext>
            </a:extLst>
          </p:cNvPr>
          <p:cNvGrpSpPr/>
          <p:nvPr/>
        </p:nvGrpSpPr>
        <p:grpSpPr>
          <a:xfrm>
            <a:off x="3173140" y="3469870"/>
            <a:ext cx="498749" cy="186747"/>
            <a:chOff x="3442524" y="409823"/>
            <a:chExt cx="498749" cy="186747"/>
          </a:xfrm>
        </p:grpSpPr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D62E9140-8EE1-1A71-5577-B5BE2380532B}"/>
                </a:ext>
              </a:extLst>
            </p:cNvPr>
            <p:cNvSpPr/>
            <p:nvPr/>
          </p:nvSpPr>
          <p:spPr>
            <a:xfrm>
              <a:off x="3442524" y="409823"/>
              <a:ext cx="101325" cy="94901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d</a:t>
              </a:r>
              <a:endParaRPr lang="ko-KR" altLang="en-US" sz="8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37A65C3-7759-3BA4-E3F2-EDA33ABCC7B5}"/>
                </a:ext>
              </a:extLst>
            </p:cNvPr>
            <p:cNvSpPr/>
            <p:nvPr/>
          </p:nvSpPr>
          <p:spPr>
            <a:xfrm>
              <a:off x="3514767" y="490935"/>
              <a:ext cx="426506" cy="105635"/>
            </a:xfrm>
            <a:prstGeom prst="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2309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677</TotalTime>
  <Words>3234</Words>
  <Application>Microsoft Office PowerPoint</Application>
  <PresentationFormat>A4 용지(210x297mm)</PresentationFormat>
  <Paragraphs>962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맑은 고딕</vt:lpstr>
      <vt:lpstr>Aptos</vt:lpstr>
      <vt:lpstr>Aptos Display</vt:lpstr>
      <vt:lpstr>Arial</vt:lpstr>
      <vt:lpstr>Office 테마</vt:lpstr>
      <vt:lpstr>모아봐요 모으냥즈 뱅크 화면설계서 - 기능명세서</vt:lpstr>
      <vt:lpstr>INDEX</vt:lpstr>
      <vt:lpstr>1. 메인 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Bank 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Card 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마이페이지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모아봐요 모으냥즈 뱅크 화면설계서 – 기능명세서  문서의 끝입니다.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희상 김</dc:creator>
  <cp:lastModifiedBy>희상 김</cp:lastModifiedBy>
  <cp:revision>1</cp:revision>
  <dcterms:created xsi:type="dcterms:W3CDTF">2025-09-04T02:00:39Z</dcterms:created>
  <dcterms:modified xsi:type="dcterms:W3CDTF">2025-09-08T17:41:07Z</dcterms:modified>
</cp:coreProperties>
</file>